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9" r:id="rId1"/>
  </p:sldMasterIdLst>
  <p:notesMasterIdLst>
    <p:notesMasterId r:id="rId23"/>
  </p:notesMasterIdLst>
  <p:handoutMasterIdLst>
    <p:handoutMasterId r:id="rId24"/>
  </p:handoutMasterIdLst>
  <p:sldIdLst>
    <p:sldId id="256" r:id="rId2"/>
    <p:sldId id="284" r:id="rId3"/>
    <p:sldId id="257" r:id="rId4"/>
    <p:sldId id="286" r:id="rId5"/>
    <p:sldId id="295" r:id="rId6"/>
    <p:sldId id="302" r:id="rId7"/>
    <p:sldId id="303" r:id="rId8"/>
    <p:sldId id="304" r:id="rId9"/>
    <p:sldId id="305" r:id="rId10"/>
    <p:sldId id="300" r:id="rId11"/>
    <p:sldId id="299" r:id="rId12"/>
    <p:sldId id="301" r:id="rId13"/>
    <p:sldId id="285" r:id="rId14"/>
    <p:sldId id="287" r:id="rId15"/>
    <p:sldId id="288" r:id="rId16"/>
    <p:sldId id="294" r:id="rId17"/>
    <p:sldId id="290" r:id="rId18"/>
    <p:sldId id="270" r:id="rId19"/>
    <p:sldId id="292" r:id="rId20"/>
    <p:sldId id="293" r:id="rId21"/>
    <p:sldId id="289" r:id="rId22"/>
  </p:sldIdLst>
  <p:sldSz cx="15527338" cy="8710613"/>
  <p:notesSz cx="7023100" cy="9309100"/>
  <p:embeddedFontLst>
    <p:embeddedFont>
      <p:font typeface="Calibri" panose="020F0502020204030204" pitchFamily="34" charset="0"/>
      <p:regular r:id="rId25"/>
      <p:bold r:id="rId26"/>
      <p:italic r:id="rId27"/>
      <p:boldItalic r:id="rId28"/>
    </p:embeddedFont>
    <p:embeddedFont>
      <p:font typeface="Quattrocento Sans" panose="020B0604020202020204" charset="0"/>
      <p:regular r:id="rId29"/>
      <p:bold r:id="rId30"/>
      <p:italic r:id="rId31"/>
      <p:boldItalic r:id="rId32"/>
    </p:embeddedFont>
    <p:embeddedFont>
      <p:font typeface="Verdana" panose="020B060403050404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743">
          <p15:clr>
            <a:srgbClr val="A4A3A4"/>
          </p15:clr>
        </p15:guide>
        <p15:guide id="2" pos="4891">
          <p15:clr>
            <a:srgbClr val="A4A3A4"/>
          </p15:clr>
        </p15:guide>
      </p15:sldGuideLst>
    </p:ext>
    <p:ext uri="{2D200454-40CA-4A62-9FC3-DE9A4176ACB9}">
      <p15:notesGuideLst xmlns:p15="http://schemas.microsoft.com/office/powerpoint/2012/main">
        <p15:guide id="1" orient="horz" pos="3724">
          <p15:clr>
            <a:srgbClr val="A4A3A4"/>
          </p15:clr>
        </p15:guide>
        <p15:guide id="2" pos="280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A5AF"/>
    <a:srgbClr val="3A53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46" autoAdjust="0"/>
  </p:normalViewPr>
  <p:slideViewPr>
    <p:cSldViewPr snapToGrid="0">
      <p:cViewPr varScale="1">
        <p:scale>
          <a:sx n="118" d="100"/>
          <a:sy n="118" d="100"/>
        </p:scale>
        <p:origin x="2808" y="114"/>
      </p:cViewPr>
      <p:guideLst>
        <p:guide orient="horz" pos="2743"/>
        <p:guide pos="4891"/>
      </p:guideLst>
    </p:cSldViewPr>
  </p:slideViewPr>
  <p:notesTextViewPr>
    <p:cViewPr>
      <p:scale>
        <a:sx n="1" d="1"/>
        <a:sy n="1" d="1"/>
      </p:scale>
      <p:origin x="0" y="0"/>
    </p:cViewPr>
  </p:notesTextViewPr>
  <p:notesViewPr>
    <p:cSldViewPr snapToGrid="0">
      <p:cViewPr varScale="1">
        <p:scale>
          <a:sx n="118" d="100"/>
          <a:sy n="118" d="100"/>
        </p:scale>
        <p:origin x="6732" y="84"/>
      </p:cViewPr>
      <p:guideLst>
        <p:guide orient="horz" pos="3724"/>
        <p:guide pos="2809"/>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77C514-A6C8-4B5F-A6B6-0E5801A85743}"/>
              </a:ext>
            </a:extLst>
          </p:cNvPr>
          <p:cNvSpPr>
            <a:spLocks noGrp="1"/>
          </p:cNvSpPr>
          <p:nvPr>
            <p:ph type="hdr" sz="quarter"/>
          </p:nvPr>
        </p:nvSpPr>
        <p:spPr>
          <a:xfrm>
            <a:off x="0" y="0"/>
            <a:ext cx="3043238" cy="466725"/>
          </a:xfrm>
          <a:prstGeom prst="rect">
            <a:avLst/>
          </a:prstGeom>
        </p:spPr>
        <p:txBody>
          <a:bodyPr vert="horz" lIns="91440" tIns="45720" rIns="91440" bIns="45720" rtlCol="0"/>
          <a:lstStyle>
            <a:lvl1pPr algn="l">
              <a:defRPr sz="1200"/>
            </a:lvl1pPr>
          </a:lstStyle>
          <a:p>
            <a:endParaRPr lang="de-DE"/>
          </a:p>
        </p:txBody>
      </p:sp>
      <p:sp>
        <p:nvSpPr>
          <p:cNvPr id="3" name="Date Placeholder 2">
            <a:extLst>
              <a:ext uri="{FF2B5EF4-FFF2-40B4-BE49-F238E27FC236}">
                <a16:creationId xmlns:a16="http://schemas.microsoft.com/office/drawing/2014/main" id="{BB4EA58F-ECA1-4193-A5A5-39A91A39DA6A}"/>
              </a:ext>
            </a:extLst>
          </p:cNvPr>
          <p:cNvSpPr>
            <a:spLocks noGrp="1"/>
          </p:cNvSpPr>
          <p:nvPr>
            <p:ph type="dt" sz="quarter" idx="1"/>
          </p:nvPr>
        </p:nvSpPr>
        <p:spPr>
          <a:xfrm>
            <a:off x="3978275" y="0"/>
            <a:ext cx="3043238" cy="466725"/>
          </a:xfrm>
          <a:prstGeom prst="rect">
            <a:avLst/>
          </a:prstGeom>
        </p:spPr>
        <p:txBody>
          <a:bodyPr vert="horz" lIns="91440" tIns="45720" rIns="91440" bIns="45720" rtlCol="0"/>
          <a:lstStyle>
            <a:lvl1pPr algn="r">
              <a:defRPr sz="1200"/>
            </a:lvl1pPr>
          </a:lstStyle>
          <a:p>
            <a:fld id="{12B5A40B-8939-464D-BD78-CBB232F53451}" type="datetimeFigureOut">
              <a:rPr lang="de-DE" smtClean="0"/>
              <a:t>02.12.2024</a:t>
            </a:fld>
            <a:endParaRPr lang="de-DE"/>
          </a:p>
        </p:txBody>
      </p:sp>
      <p:sp>
        <p:nvSpPr>
          <p:cNvPr id="4" name="Footer Placeholder 3">
            <a:extLst>
              <a:ext uri="{FF2B5EF4-FFF2-40B4-BE49-F238E27FC236}">
                <a16:creationId xmlns:a16="http://schemas.microsoft.com/office/drawing/2014/main" id="{8A4E5558-9D0B-4039-B76B-10C8A3918D8E}"/>
              </a:ext>
            </a:extLst>
          </p:cNvPr>
          <p:cNvSpPr>
            <a:spLocks noGrp="1"/>
          </p:cNvSpPr>
          <p:nvPr>
            <p:ph type="ftr" sz="quarter" idx="2"/>
          </p:nvPr>
        </p:nvSpPr>
        <p:spPr>
          <a:xfrm>
            <a:off x="0" y="8842375"/>
            <a:ext cx="3043238" cy="466725"/>
          </a:xfrm>
          <a:prstGeom prst="rect">
            <a:avLst/>
          </a:prstGeom>
        </p:spPr>
        <p:txBody>
          <a:bodyPr vert="horz" lIns="91440" tIns="45720" rIns="91440" bIns="45720" rtlCol="0" anchor="b"/>
          <a:lstStyle>
            <a:lvl1pPr algn="l">
              <a:defRPr sz="1200"/>
            </a:lvl1pPr>
          </a:lstStyle>
          <a:p>
            <a:endParaRPr lang="de-DE"/>
          </a:p>
        </p:txBody>
      </p:sp>
      <p:sp>
        <p:nvSpPr>
          <p:cNvPr id="5" name="Slide Number Placeholder 4">
            <a:extLst>
              <a:ext uri="{FF2B5EF4-FFF2-40B4-BE49-F238E27FC236}">
                <a16:creationId xmlns:a16="http://schemas.microsoft.com/office/drawing/2014/main" id="{9CC9CD9E-74C8-4145-A890-00CE3B89304B}"/>
              </a:ext>
            </a:extLst>
          </p:cNvPr>
          <p:cNvSpPr>
            <a:spLocks noGrp="1"/>
          </p:cNvSpPr>
          <p:nvPr>
            <p:ph type="sldNum" sz="quarter" idx="3"/>
          </p:nvPr>
        </p:nvSpPr>
        <p:spPr>
          <a:xfrm>
            <a:off x="3978275" y="8842375"/>
            <a:ext cx="3043238" cy="466725"/>
          </a:xfrm>
          <a:prstGeom prst="rect">
            <a:avLst/>
          </a:prstGeom>
        </p:spPr>
        <p:txBody>
          <a:bodyPr vert="horz" lIns="91440" tIns="45720" rIns="91440" bIns="45720" rtlCol="0" anchor="b"/>
          <a:lstStyle>
            <a:lvl1pPr algn="r">
              <a:defRPr sz="1200"/>
            </a:lvl1pPr>
          </a:lstStyle>
          <a:p>
            <a:fld id="{8928094F-BCFE-4506-84EC-B968E0E4AFE0}" type="slidenum">
              <a:rPr lang="de-DE" smtClean="0"/>
              <a:t>‹#›</a:t>
            </a:fld>
            <a:endParaRPr lang="de-DE"/>
          </a:p>
        </p:txBody>
      </p:sp>
    </p:spTree>
    <p:extLst>
      <p:ext uri="{BB962C8B-B14F-4D97-AF65-F5344CB8AC3E}">
        <p14:creationId xmlns:p14="http://schemas.microsoft.com/office/powerpoint/2010/main" val="327146670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jpg>
</file>

<file path=ppt/media/image38.jpg>
</file>

<file path=ppt/media/image39.jp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jpeg>
</file>

<file path=ppt/media/image49.png>
</file>

<file path=ppt/media/image5.png>
</file>

<file path=ppt/media/image50.jpe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14663" cy="485775"/>
          </a:xfrm>
          <a:prstGeom prst="rect">
            <a:avLst/>
          </a:prstGeom>
          <a:noFill/>
          <a:ln>
            <a:noFill/>
          </a:ln>
        </p:spPr>
        <p:txBody>
          <a:bodyPr spcFirstLastPara="1" wrap="square" lIns="86150" tIns="43075" rIns="86150" bIns="43075" anchor="t"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4" name="Google Shape;4;n"/>
          <p:cNvSpPr txBox="1">
            <a:spLocks noGrp="1"/>
          </p:cNvSpPr>
          <p:nvPr>
            <p:ph type="dt" idx="10"/>
          </p:nvPr>
        </p:nvSpPr>
        <p:spPr>
          <a:xfrm>
            <a:off x="3995738" y="0"/>
            <a:ext cx="3014662" cy="485775"/>
          </a:xfrm>
          <a:prstGeom prst="rect">
            <a:avLst/>
          </a:prstGeom>
          <a:noFill/>
          <a:ln>
            <a:noFill/>
          </a:ln>
        </p:spPr>
        <p:txBody>
          <a:bodyPr spcFirstLastPara="1" wrap="square" lIns="86150" tIns="43075" rIns="86150" bIns="43075" anchor="t" anchorCtr="0">
            <a:noAutofit/>
          </a:bodyPr>
          <a:lstStyle>
            <a:lvl1pPr marR="0" lvl="0" algn="r"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5" name="Google Shape;5;n"/>
          <p:cNvSpPr>
            <a:spLocks noGrp="1" noRot="1" noChangeAspect="1"/>
          </p:cNvSpPr>
          <p:nvPr>
            <p:ph type="sldImg" idx="3"/>
          </p:nvPr>
        </p:nvSpPr>
        <p:spPr>
          <a:xfrm>
            <a:off x="454090" y="693738"/>
            <a:ext cx="6176700" cy="3465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04875" y="4435475"/>
            <a:ext cx="5200650" cy="4159250"/>
          </a:xfrm>
          <a:prstGeom prst="rect">
            <a:avLst/>
          </a:prstGeom>
          <a:noFill/>
          <a:ln>
            <a:noFill/>
          </a:ln>
        </p:spPr>
        <p:txBody>
          <a:bodyPr spcFirstLastPara="1" wrap="square" lIns="86150" tIns="43075" rIns="86150" bIns="43075" anchor="t" anchorCtr="0">
            <a:noAutofit/>
          </a:bodyPr>
          <a:lstStyle>
            <a:lvl1pPr marL="457200" marR="0" lvl="0" indent="-228600" algn="l" rtl="0">
              <a:lnSpc>
                <a:spcPct val="100000"/>
              </a:lnSpc>
              <a:spcBef>
                <a:spcPts val="481"/>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481"/>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481"/>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481"/>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481"/>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3"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70950"/>
            <a:ext cx="3014663" cy="415925"/>
          </a:xfrm>
          <a:prstGeom prst="rect">
            <a:avLst/>
          </a:prstGeom>
          <a:noFill/>
          <a:ln>
            <a:noFill/>
          </a:ln>
        </p:spPr>
        <p:txBody>
          <a:bodyPr spcFirstLastPara="1" wrap="square" lIns="86150" tIns="43075" rIns="86150" bIns="43075" anchor="b"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8" name="Google Shape;8;n"/>
          <p:cNvSpPr txBox="1">
            <a:spLocks noGrp="1"/>
          </p:cNvSpPr>
          <p:nvPr>
            <p:ph type="sldNum" idx="12"/>
          </p:nvPr>
        </p:nvSpPr>
        <p:spPr>
          <a:xfrm>
            <a:off x="3995738" y="8870950"/>
            <a:ext cx="3014662" cy="415925"/>
          </a:xfrm>
          <a:prstGeom prst="rect">
            <a:avLst/>
          </a:prstGeom>
          <a:noFill/>
          <a:ln>
            <a:noFill/>
          </a:ln>
        </p:spPr>
        <p:txBody>
          <a:bodyPr spcFirstLastPara="1" wrap="square" lIns="86150" tIns="43075" rIns="86150" bIns="43075" anchor="b" anchorCtr="0">
            <a:no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GB" sz="1100" b="0" i="0" u="none" strike="noStrike" cap="none">
                <a:solidFill>
                  <a:schemeClr val="dk1"/>
                </a:solidFill>
                <a:latin typeface="Verdana"/>
                <a:ea typeface="Verdana"/>
                <a:cs typeface="Verdana"/>
                <a:sym typeface="Verdana"/>
              </a:rPr>
              <a:t>‹#›</a:t>
            </a:fld>
            <a:endParaRPr sz="1100" b="0" i="0" u="none" strike="noStrike" cap="none">
              <a:solidFill>
                <a:schemeClr val="dk1"/>
              </a:solidFill>
              <a:latin typeface="Verdana"/>
              <a:ea typeface="Verdana"/>
              <a:cs typeface="Verdana"/>
              <a:sym typeface="Verdana"/>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0d9976da12_0_0:notes"/>
          <p:cNvSpPr>
            <a:spLocks noGrp="1" noRot="1" noChangeAspect="1"/>
          </p:cNvSpPr>
          <p:nvPr>
            <p:ph type="sldImg" idx="2"/>
          </p:nvPr>
        </p:nvSpPr>
        <p:spPr>
          <a:xfrm>
            <a:off x="454025" y="693738"/>
            <a:ext cx="6176963" cy="34655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2" name="Google Shape;182;g30d9976da12_0_0:notes"/>
          <p:cNvSpPr txBox="1">
            <a:spLocks noGrp="1"/>
          </p:cNvSpPr>
          <p:nvPr>
            <p:ph type="body" idx="1"/>
          </p:nvPr>
        </p:nvSpPr>
        <p:spPr>
          <a:xfrm>
            <a:off x="904875" y="4435475"/>
            <a:ext cx="5200800" cy="4159200"/>
          </a:xfrm>
          <a:prstGeom prst="rect">
            <a:avLst/>
          </a:prstGeom>
          <a:noFill/>
          <a:ln>
            <a:noFill/>
          </a:ln>
        </p:spPr>
        <p:txBody>
          <a:bodyPr spcFirstLastPara="1" wrap="square" lIns="86150" tIns="43075" rIns="86150" bIns="43075" anchor="t" anchorCtr="0">
            <a:noAutofit/>
          </a:bodyPr>
          <a:lstStyle/>
          <a:p>
            <a:pPr marL="457200" marR="0" lvl="0" indent="-228600" algn="l" rtl="0">
              <a:lnSpc>
                <a:spcPct val="100000"/>
              </a:lnSpc>
              <a:spcBef>
                <a:spcPts val="481"/>
              </a:spcBef>
              <a:spcAft>
                <a:spcPts val="0"/>
              </a:spcAft>
              <a:buSzPts val="1400"/>
              <a:buNone/>
            </a:pPr>
            <a:endParaRPr/>
          </a:p>
        </p:txBody>
      </p:sp>
      <p:sp>
        <p:nvSpPr>
          <p:cNvPr id="183" name="Google Shape;183;g30d9976da12_0_0:notes"/>
          <p:cNvSpPr txBox="1">
            <a:spLocks noGrp="1"/>
          </p:cNvSpPr>
          <p:nvPr>
            <p:ph type="sldNum" idx="12"/>
          </p:nvPr>
        </p:nvSpPr>
        <p:spPr>
          <a:xfrm>
            <a:off x="3995738" y="8870950"/>
            <a:ext cx="3014700" cy="415800"/>
          </a:xfrm>
          <a:prstGeom prst="rect">
            <a:avLst/>
          </a:prstGeom>
          <a:noFill/>
          <a:ln>
            <a:noFill/>
          </a:ln>
        </p:spPr>
        <p:txBody>
          <a:bodyPr spcFirstLastPara="1" wrap="square" lIns="86150" tIns="43075" rIns="86150" bIns="43075" anchor="b" anchorCtr="0">
            <a:noAutofit/>
          </a:bodyPr>
          <a:lstStyle/>
          <a:p>
            <a:pPr marL="0" marR="0" lvl="0" indent="0" algn="r" rtl="0">
              <a:lnSpc>
                <a:spcPct val="100000"/>
              </a:lnSpc>
              <a:spcBef>
                <a:spcPts val="0"/>
              </a:spcBef>
              <a:spcAft>
                <a:spcPts val="0"/>
              </a:spcAft>
              <a:buSzPts val="1100"/>
              <a:buNone/>
            </a:pPr>
            <a:fld id="{00000000-1234-1234-1234-123412341234}" type="slidenum">
              <a:rPr lang="en-GB" sz="1100" b="0" i="0" u="none" strike="noStrike" cap="none">
                <a:solidFill>
                  <a:schemeClr val="dk1"/>
                </a:solidFill>
                <a:latin typeface="Verdana"/>
                <a:ea typeface="Verdana"/>
                <a:cs typeface="Verdana"/>
                <a:sym typeface="Verdana"/>
              </a:rPr>
              <a:t>1</a:t>
            </a:fld>
            <a:endParaRPr sz="1100" b="0" i="0" u="none" strike="noStrike" cap="none">
              <a:solidFill>
                <a:schemeClr val="dk1"/>
              </a:solidFill>
              <a:latin typeface="Verdana"/>
              <a:ea typeface="Verdana"/>
              <a:cs typeface="Verdana"/>
              <a:sym typeface="Verdan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194b9194de_0_7:notes"/>
          <p:cNvSpPr>
            <a:spLocks noGrp="1" noRot="1" noChangeAspect="1"/>
          </p:cNvSpPr>
          <p:nvPr>
            <p:ph type="sldImg" idx="2"/>
          </p:nvPr>
        </p:nvSpPr>
        <p:spPr>
          <a:xfrm>
            <a:off x="454025" y="693738"/>
            <a:ext cx="6176963" cy="34655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194b9194de_0_7:notes"/>
          <p:cNvSpPr txBox="1">
            <a:spLocks noGrp="1"/>
          </p:cNvSpPr>
          <p:nvPr>
            <p:ph type="body" idx="1"/>
          </p:nvPr>
        </p:nvSpPr>
        <p:spPr>
          <a:xfrm>
            <a:off x="904875" y="4435475"/>
            <a:ext cx="5200800" cy="4159200"/>
          </a:xfrm>
          <a:prstGeom prst="rect">
            <a:avLst/>
          </a:prstGeom>
        </p:spPr>
        <p:txBody>
          <a:bodyPr spcFirstLastPara="1" wrap="square" lIns="86150" tIns="43075" rIns="86150" bIns="43075" anchor="t" anchorCtr="0">
            <a:noAutofit/>
          </a:bodyPr>
          <a:lstStyle/>
          <a:p>
            <a:pPr marL="0" lvl="0" indent="0" algn="l" rtl="0">
              <a:spcBef>
                <a:spcPts val="481"/>
              </a:spcBef>
              <a:spcAft>
                <a:spcPts val="0"/>
              </a:spcAft>
              <a:buNone/>
            </a:pPr>
            <a:endParaRPr/>
          </a:p>
        </p:txBody>
      </p:sp>
      <p:sp>
        <p:nvSpPr>
          <p:cNvPr id="191" name="Google Shape;191;g3194b9194de_0_7:notes"/>
          <p:cNvSpPr txBox="1">
            <a:spLocks noGrp="1"/>
          </p:cNvSpPr>
          <p:nvPr>
            <p:ph type="sldNum" idx="12"/>
          </p:nvPr>
        </p:nvSpPr>
        <p:spPr>
          <a:xfrm>
            <a:off x="3995738" y="8870950"/>
            <a:ext cx="3014700" cy="415800"/>
          </a:xfrm>
          <a:prstGeom prst="rect">
            <a:avLst/>
          </a:prstGeom>
        </p:spPr>
        <p:txBody>
          <a:bodyPr spcFirstLastPara="1" wrap="square" lIns="86150" tIns="43075" rIns="86150" bIns="43075" anchor="b" anchorCtr="0">
            <a:noAutofit/>
          </a:bodyPr>
          <a:lstStyle/>
          <a:p>
            <a:pPr marL="0" lvl="0" indent="0" algn="r" rtl="0">
              <a:spcBef>
                <a:spcPts val="0"/>
              </a:spcBef>
              <a:spcAft>
                <a:spcPts val="0"/>
              </a:spcAft>
              <a:buNone/>
            </a:pPr>
            <a:fld id="{00000000-1234-1234-1234-123412341234}" type="slidenum">
              <a:rPr lang="en-GB"/>
              <a:t>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194b9194de_0_7:notes"/>
          <p:cNvSpPr>
            <a:spLocks noGrp="1" noRot="1" noChangeAspect="1"/>
          </p:cNvSpPr>
          <p:nvPr>
            <p:ph type="sldImg" idx="2"/>
          </p:nvPr>
        </p:nvSpPr>
        <p:spPr>
          <a:xfrm>
            <a:off x="454025" y="693738"/>
            <a:ext cx="6176963" cy="34655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194b9194de_0_7:notes"/>
          <p:cNvSpPr txBox="1">
            <a:spLocks noGrp="1"/>
          </p:cNvSpPr>
          <p:nvPr>
            <p:ph type="body" idx="1"/>
          </p:nvPr>
        </p:nvSpPr>
        <p:spPr>
          <a:xfrm>
            <a:off x="904875" y="4435475"/>
            <a:ext cx="5200800" cy="4159200"/>
          </a:xfrm>
          <a:prstGeom prst="rect">
            <a:avLst/>
          </a:prstGeom>
        </p:spPr>
        <p:txBody>
          <a:bodyPr spcFirstLastPara="1" wrap="square" lIns="86150" tIns="43075" rIns="86150" bIns="43075" anchor="t" anchorCtr="0">
            <a:noAutofit/>
          </a:bodyPr>
          <a:lstStyle/>
          <a:p>
            <a:pPr marL="0" lvl="0" indent="0" algn="l" rtl="0">
              <a:spcBef>
                <a:spcPts val="481"/>
              </a:spcBef>
              <a:spcAft>
                <a:spcPts val="0"/>
              </a:spcAft>
              <a:buNone/>
            </a:pPr>
            <a:endParaRPr/>
          </a:p>
        </p:txBody>
      </p:sp>
      <p:sp>
        <p:nvSpPr>
          <p:cNvPr id="191" name="Google Shape;191;g3194b9194de_0_7:notes"/>
          <p:cNvSpPr txBox="1">
            <a:spLocks noGrp="1"/>
          </p:cNvSpPr>
          <p:nvPr>
            <p:ph type="sldNum" idx="12"/>
          </p:nvPr>
        </p:nvSpPr>
        <p:spPr>
          <a:xfrm>
            <a:off x="3995738" y="8870950"/>
            <a:ext cx="3014700" cy="415800"/>
          </a:xfrm>
          <a:prstGeom prst="rect">
            <a:avLst/>
          </a:prstGeom>
        </p:spPr>
        <p:txBody>
          <a:bodyPr spcFirstLastPara="1" wrap="square" lIns="86150" tIns="43075" rIns="86150" bIns="43075" anchor="b" anchorCtr="0">
            <a:noAutofit/>
          </a:bodyPr>
          <a:lstStyle/>
          <a:p>
            <a:pPr marL="0" lvl="0" indent="0" algn="r" rtl="0">
              <a:spcBef>
                <a:spcPts val="0"/>
              </a:spcBef>
              <a:spcAft>
                <a:spcPts val="0"/>
              </a:spcAft>
              <a:buNone/>
            </a:pPr>
            <a:fld id="{00000000-1234-1234-1234-123412341234}" type="slidenum">
              <a:rPr lang="en-GB"/>
              <a:t>4</a:t>
            </a:fld>
            <a:endParaRPr/>
          </a:p>
        </p:txBody>
      </p:sp>
    </p:spTree>
    <p:extLst>
      <p:ext uri="{BB962C8B-B14F-4D97-AF65-F5344CB8AC3E}">
        <p14:creationId xmlns:p14="http://schemas.microsoft.com/office/powerpoint/2010/main" val="2688872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1965a88027_5_6:notes"/>
          <p:cNvSpPr>
            <a:spLocks noGrp="1" noRot="1" noChangeAspect="1"/>
          </p:cNvSpPr>
          <p:nvPr>
            <p:ph type="sldImg" idx="2"/>
          </p:nvPr>
        </p:nvSpPr>
        <p:spPr>
          <a:xfrm>
            <a:off x="454025" y="693738"/>
            <a:ext cx="6176963" cy="34655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1965a88027_5_6:notes"/>
          <p:cNvSpPr txBox="1">
            <a:spLocks noGrp="1"/>
          </p:cNvSpPr>
          <p:nvPr>
            <p:ph type="body" idx="1"/>
          </p:nvPr>
        </p:nvSpPr>
        <p:spPr>
          <a:xfrm>
            <a:off x="904875" y="4435475"/>
            <a:ext cx="5200800" cy="4159200"/>
          </a:xfrm>
          <a:prstGeom prst="rect">
            <a:avLst/>
          </a:prstGeom>
        </p:spPr>
        <p:txBody>
          <a:bodyPr spcFirstLastPara="1" wrap="square" lIns="86150" tIns="43075" rIns="86150" bIns="43075" anchor="t" anchorCtr="0">
            <a:noAutofit/>
          </a:bodyPr>
          <a:lstStyle/>
          <a:p>
            <a:pPr marL="0" lvl="0" indent="0" algn="l" rtl="0">
              <a:spcBef>
                <a:spcPts val="481"/>
              </a:spcBef>
              <a:spcAft>
                <a:spcPts val="0"/>
              </a:spcAft>
              <a:buNone/>
            </a:pPr>
            <a:endParaRPr/>
          </a:p>
        </p:txBody>
      </p:sp>
      <p:sp>
        <p:nvSpPr>
          <p:cNvPr id="427" name="Google Shape;427;g31965a88027_5_6:notes"/>
          <p:cNvSpPr txBox="1">
            <a:spLocks noGrp="1"/>
          </p:cNvSpPr>
          <p:nvPr>
            <p:ph type="sldNum" idx="12"/>
          </p:nvPr>
        </p:nvSpPr>
        <p:spPr>
          <a:xfrm>
            <a:off x="3995738" y="8870950"/>
            <a:ext cx="3014700" cy="415800"/>
          </a:xfrm>
          <a:prstGeom prst="rect">
            <a:avLst/>
          </a:prstGeom>
        </p:spPr>
        <p:txBody>
          <a:bodyPr spcFirstLastPara="1" wrap="square" lIns="86150" tIns="43075" rIns="86150" bIns="43075" anchor="b" anchorCtr="0">
            <a:noAutofit/>
          </a:bodyPr>
          <a:lstStyle/>
          <a:p>
            <a:pPr marL="0" lvl="0" indent="0" algn="r" rtl="0">
              <a:spcBef>
                <a:spcPts val="0"/>
              </a:spcBef>
              <a:spcAft>
                <a:spcPts val="0"/>
              </a:spcAft>
              <a:buNone/>
            </a:pPr>
            <a:fld id="{00000000-1234-1234-1234-123412341234}" type="slidenum">
              <a:rPr lang="en-GB"/>
              <a:t>18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2" Type="http://schemas.openxmlformats.org/officeDocument/2006/relationships/image" Target="../media/image2.jp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Master" Target="../slideMasters/slideMaster1.xml"/><Relationship Id="rId6" Type="http://schemas.openxmlformats.org/officeDocument/2006/relationships/image" Target="../media/image6.png"/><Relationship Id="rId11" Type="http://schemas.openxmlformats.org/officeDocument/2006/relationships/image" Target="../media/image11.png"/><Relationship Id="rId24" Type="http://schemas.openxmlformats.org/officeDocument/2006/relationships/image" Target="../media/image24.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Section Header2" type="secHead">
  <p:cSld name="SECTION_HEADER">
    <p:spTree>
      <p:nvGrpSpPr>
        <p:cNvPr id="1" name="Shape 16"/>
        <p:cNvGrpSpPr/>
        <p:nvPr/>
      </p:nvGrpSpPr>
      <p:grpSpPr>
        <a:xfrm>
          <a:off x="0" y="0"/>
          <a:ext cx="0" cy="0"/>
          <a:chOff x="0" y="0"/>
          <a:chExt cx="0" cy="0"/>
        </a:xfrm>
      </p:grpSpPr>
      <p:sp>
        <p:nvSpPr>
          <p:cNvPr id="17" name="Google Shape;17;p2"/>
          <p:cNvSpPr txBox="1">
            <a:spLocks noGrp="1"/>
          </p:cNvSpPr>
          <p:nvPr>
            <p:ph type="title"/>
          </p:nvPr>
        </p:nvSpPr>
        <p:spPr>
          <a:xfrm>
            <a:off x="1059382" y="4507998"/>
            <a:ext cx="13392000" cy="1286785"/>
          </a:xfrm>
          <a:prstGeom prst="rect">
            <a:avLst/>
          </a:prstGeom>
          <a:noFill/>
          <a:ln>
            <a:noFill/>
          </a:ln>
        </p:spPr>
        <p:txBody>
          <a:bodyPr spcFirstLastPara="1" wrap="square" lIns="116125" tIns="58050" rIns="116125" bIns="58050" anchor="b" anchorCtr="0">
            <a:spAutoFit/>
          </a:bodyPr>
          <a:lstStyle>
            <a:lvl1pPr lvl="0" algn="just">
              <a:lnSpc>
                <a:spcPct val="100000"/>
              </a:lnSpc>
              <a:spcBef>
                <a:spcPts val="0"/>
              </a:spcBef>
              <a:spcAft>
                <a:spcPts val="0"/>
              </a:spcAft>
              <a:buSzPts val="1800"/>
              <a:buNone/>
              <a:defRPr sz="7600">
                <a:solidFill>
                  <a:srgbClr val="3A535E"/>
                </a:solidFil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dirty="0"/>
          </a:p>
        </p:txBody>
      </p:sp>
      <p:sp>
        <p:nvSpPr>
          <p:cNvPr id="18" name="Google Shape;18;p2"/>
          <p:cNvSpPr txBox="1">
            <a:spLocks noGrp="1"/>
          </p:cNvSpPr>
          <p:nvPr>
            <p:ph type="body" idx="1"/>
          </p:nvPr>
        </p:nvSpPr>
        <p:spPr>
          <a:xfrm>
            <a:off x="1059382" y="2171503"/>
            <a:ext cx="14467500" cy="816600"/>
          </a:xfrm>
          <a:prstGeom prst="rect">
            <a:avLst/>
          </a:prstGeom>
          <a:solidFill>
            <a:srgbClr val="76A5AF"/>
          </a:solidFill>
          <a:ln>
            <a:noFill/>
          </a:ln>
        </p:spPr>
        <p:txBody>
          <a:bodyPr spcFirstLastPara="1" wrap="square" lIns="116125" tIns="58050" rIns="116125" bIns="58050" anchor="t" anchorCtr="0">
            <a:normAutofit/>
          </a:bodyPr>
          <a:lstStyle>
            <a:lvl1pPr marL="457200" lvl="0" indent="-228600" algn="l">
              <a:lnSpc>
                <a:spcPct val="119000"/>
              </a:lnSpc>
              <a:spcBef>
                <a:spcPts val="500"/>
              </a:spcBef>
              <a:spcAft>
                <a:spcPts val="0"/>
              </a:spcAft>
              <a:buSzPts val="2300"/>
              <a:buNone/>
              <a:defRPr sz="4800">
                <a:solidFill>
                  <a:schemeClr val="lt1"/>
                </a:solidFill>
              </a:defRPr>
            </a:lvl1pPr>
            <a:lvl2pPr marL="914400" lvl="1" indent="-228600" algn="l">
              <a:lnSpc>
                <a:spcPct val="119000"/>
              </a:lnSpc>
              <a:spcBef>
                <a:spcPts val="500"/>
              </a:spcBef>
              <a:spcAft>
                <a:spcPts val="0"/>
              </a:spcAft>
              <a:buSzPts val="2300"/>
              <a:buNone/>
              <a:defRPr sz="2600">
                <a:solidFill>
                  <a:srgbClr val="888D93"/>
                </a:solidFill>
              </a:defRPr>
            </a:lvl2pPr>
            <a:lvl3pPr marL="1371600" lvl="2" indent="-228600" algn="l">
              <a:lnSpc>
                <a:spcPct val="119000"/>
              </a:lnSpc>
              <a:spcBef>
                <a:spcPts val="500"/>
              </a:spcBef>
              <a:spcAft>
                <a:spcPts val="0"/>
              </a:spcAft>
              <a:buSzPts val="2300"/>
              <a:buNone/>
              <a:defRPr sz="2300">
                <a:solidFill>
                  <a:srgbClr val="888D93"/>
                </a:solidFill>
              </a:defRPr>
            </a:lvl3pPr>
            <a:lvl4pPr marL="1828800" lvl="3" indent="-228600" algn="l">
              <a:lnSpc>
                <a:spcPct val="119000"/>
              </a:lnSpc>
              <a:spcBef>
                <a:spcPts val="500"/>
              </a:spcBef>
              <a:spcAft>
                <a:spcPts val="0"/>
              </a:spcAft>
              <a:buSzPts val="2300"/>
              <a:buNone/>
              <a:defRPr sz="2100">
                <a:solidFill>
                  <a:srgbClr val="888D93"/>
                </a:solidFill>
              </a:defRPr>
            </a:lvl4pPr>
            <a:lvl5pPr marL="2286000" lvl="4" indent="-228600" algn="l">
              <a:lnSpc>
                <a:spcPct val="119000"/>
              </a:lnSpc>
              <a:spcBef>
                <a:spcPts val="500"/>
              </a:spcBef>
              <a:spcAft>
                <a:spcPts val="0"/>
              </a:spcAft>
              <a:buSzPts val="2300"/>
              <a:buNone/>
              <a:defRPr sz="2100">
                <a:solidFill>
                  <a:srgbClr val="888D93"/>
                </a:solidFill>
              </a:defRPr>
            </a:lvl5pPr>
            <a:lvl6pPr marL="2743200" lvl="5" indent="-228600" algn="l">
              <a:lnSpc>
                <a:spcPct val="119000"/>
              </a:lnSpc>
              <a:spcBef>
                <a:spcPts val="400"/>
              </a:spcBef>
              <a:spcAft>
                <a:spcPts val="0"/>
              </a:spcAft>
              <a:buSzPts val="2000"/>
              <a:buNone/>
              <a:defRPr sz="2100">
                <a:solidFill>
                  <a:srgbClr val="888D93"/>
                </a:solidFill>
              </a:defRPr>
            </a:lvl6pPr>
            <a:lvl7pPr marL="3200400" lvl="6" indent="-228600" algn="l">
              <a:lnSpc>
                <a:spcPct val="119000"/>
              </a:lnSpc>
              <a:spcBef>
                <a:spcPts val="400"/>
              </a:spcBef>
              <a:spcAft>
                <a:spcPts val="0"/>
              </a:spcAft>
              <a:buSzPts val="2000"/>
              <a:buNone/>
              <a:defRPr sz="2100">
                <a:solidFill>
                  <a:srgbClr val="888D93"/>
                </a:solidFill>
              </a:defRPr>
            </a:lvl7pPr>
            <a:lvl8pPr marL="3657600" lvl="7" indent="-228600" algn="l">
              <a:lnSpc>
                <a:spcPct val="119000"/>
              </a:lnSpc>
              <a:spcBef>
                <a:spcPts val="400"/>
              </a:spcBef>
              <a:spcAft>
                <a:spcPts val="0"/>
              </a:spcAft>
              <a:buSzPts val="2000"/>
              <a:buNone/>
              <a:defRPr sz="2100">
                <a:solidFill>
                  <a:srgbClr val="888D93"/>
                </a:solidFill>
              </a:defRPr>
            </a:lvl8pPr>
            <a:lvl9pPr marL="4114800" lvl="8" indent="-228600" algn="l">
              <a:lnSpc>
                <a:spcPct val="119000"/>
              </a:lnSpc>
              <a:spcBef>
                <a:spcPts val="400"/>
              </a:spcBef>
              <a:spcAft>
                <a:spcPts val="0"/>
              </a:spcAft>
              <a:buSzPts val="2000"/>
              <a:buNone/>
              <a:defRPr sz="2100">
                <a:solidFill>
                  <a:srgbClr val="888D93"/>
                </a:solidFill>
              </a:defRPr>
            </a:lvl9pPr>
          </a:lstStyle>
          <a:p>
            <a:endParaRPr dirty="0"/>
          </a:p>
        </p:txBody>
      </p:sp>
      <p:sp>
        <p:nvSpPr>
          <p:cNvPr id="19" name="Google Shape;19;p2"/>
          <p:cNvSpPr txBox="1"/>
          <p:nvPr/>
        </p:nvSpPr>
        <p:spPr>
          <a:xfrm>
            <a:off x="0" y="-890376"/>
            <a:ext cx="15526800" cy="486600"/>
          </a:xfrm>
          <a:prstGeom prst="rect">
            <a:avLst/>
          </a:prstGeom>
          <a:solidFill>
            <a:schemeClr val="lt1"/>
          </a:solidFill>
          <a:ln>
            <a:noFill/>
          </a:ln>
        </p:spPr>
        <p:txBody>
          <a:bodyPr spcFirstLastPara="1" wrap="square" lIns="116125" tIns="58050" rIns="116125" bIns="58050" anchor="t" anchorCtr="0">
            <a:spAutoFit/>
          </a:bodyPr>
          <a:lstStyle/>
          <a:p>
            <a:pPr marL="0" marR="0" lvl="0" indent="0" algn="l" rtl="0">
              <a:lnSpc>
                <a:spcPct val="100000"/>
              </a:lnSpc>
              <a:spcBef>
                <a:spcPts val="0"/>
              </a:spcBef>
              <a:spcAft>
                <a:spcPts val="0"/>
              </a:spcAft>
              <a:buNone/>
            </a:pPr>
            <a:endParaRPr sz="2400" b="0" i="0" u="none" strike="noStrike" cap="none">
              <a:solidFill>
                <a:srgbClr val="000000"/>
              </a:solidFill>
              <a:latin typeface="Arial"/>
              <a:ea typeface="Arial"/>
              <a:cs typeface="Arial"/>
              <a:sym typeface="Arial"/>
            </a:endParaRPr>
          </a:p>
        </p:txBody>
      </p:sp>
      <p:sp>
        <p:nvSpPr>
          <p:cNvPr id="20" name="Google Shape;20;p2"/>
          <p:cNvSpPr txBox="1">
            <a:spLocks noGrp="1"/>
          </p:cNvSpPr>
          <p:nvPr>
            <p:ph type="sldNum" idx="12"/>
          </p:nvPr>
        </p:nvSpPr>
        <p:spPr>
          <a:xfrm>
            <a:off x="14569933" y="8286789"/>
            <a:ext cx="738600" cy="423600"/>
          </a:xfrm>
          <a:prstGeom prst="rect">
            <a:avLst/>
          </a:prstGeom>
          <a:noFill/>
          <a:ln>
            <a:noFill/>
          </a:ln>
        </p:spPr>
        <p:txBody>
          <a:bodyPr spcFirstLastPara="1" wrap="square" lIns="116125" tIns="58050" rIns="116125" bIns="58050" anchor="ctr" anchorCtr="0">
            <a:noAutofit/>
          </a:bodyPr>
          <a:lstStyle>
            <a:lvl1pPr marL="0" marR="0" lvl="0"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1pPr>
            <a:lvl2pPr marL="0" marR="0" lvl="1"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2pPr>
            <a:lvl3pPr marL="0" marR="0" lvl="2"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3pPr>
            <a:lvl4pPr marL="0" marR="0" lvl="3"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4pPr>
            <a:lvl5pPr marL="0" marR="0" lvl="4"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5pPr>
            <a:lvl6pPr marL="0" marR="0" lvl="5"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6pPr>
            <a:lvl7pPr marL="0" marR="0" lvl="6"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7pPr>
            <a:lvl8pPr marL="0" marR="0" lvl="7"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8pPr>
            <a:lvl9pPr marL="0" marR="0" lvl="8" indent="0" algn="r" rtl="0">
              <a:lnSpc>
                <a:spcPct val="100000"/>
              </a:lnSpc>
              <a:spcBef>
                <a:spcPts val="0"/>
              </a:spcBef>
              <a:spcAft>
                <a:spcPts val="0"/>
              </a:spcAft>
              <a:buNone/>
              <a:defRPr sz="1800" b="0" i="0" u="none" strike="noStrike" cap="none">
                <a:solidFill>
                  <a:srgbClr val="888D9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1" name="Google Shape;21;p2"/>
          <p:cNvSpPr txBox="1">
            <a:spLocks noGrp="1"/>
          </p:cNvSpPr>
          <p:nvPr>
            <p:ph type="ftr" idx="11"/>
          </p:nvPr>
        </p:nvSpPr>
        <p:spPr>
          <a:xfrm>
            <a:off x="11277254" y="8286789"/>
            <a:ext cx="2019900" cy="423600"/>
          </a:xfrm>
          <a:prstGeom prst="rect">
            <a:avLst/>
          </a:prstGeom>
          <a:noFill/>
          <a:ln>
            <a:noFill/>
          </a:ln>
        </p:spPr>
        <p:txBody>
          <a:bodyPr spcFirstLastPara="1" wrap="square" lIns="116125" tIns="58050" rIns="116125" bIns="58050" anchor="ctr" anchorCtr="0">
            <a:noAutofit/>
          </a:bodyPr>
          <a:lstStyle>
            <a:lvl1pPr marR="0" lvl="0" algn="ctr" rtl="0">
              <a:lnSpc>
                <a:spcPct val="100000"/>
              </a:lnSpc>
              <a:spcBef>
                <a:spcPts val="0"/>
              </a:spcBef>
              <a:spcAft>
                <a:spcPts val="0"/>
              </a:spcAft>
              <a:buSzPts val="1800"/>
              <a:buNone/>
              <a:defRPr sz="1800" b="0" i="0" u="none" strike="noStrike" cap="none">
                <a:solidFill>
                  <a:srgbClr val="888D93"/>
                </a:solidFill>
                <a:latin typeface="Arial"/>
                <a:ea typeface="Arial"/>
                <a:cs typeface="Arial"/>
                <a:sym typeface="Arial"/>
              </a:defRPr>
            </a:lvl1pPr>
            <a:lvl2pPr marR="0" lvl="1"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800"/>
              <a:buNone/>
              <a:defRPr sz="18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ARK_CLOSING1">
  <p:cSld name="DARK_CLOSING1">
    <p:bg>
      <p:bgPr>
        <a:solidFill>
          <a:srgbClr val="6DCFF6"/>
        </a:solidFill>
        <a:effectLst/>
      </p:bgPr>
    </p:bg>
    <p:spTree>
      <p:nvGrpSpPr>
        <p:cNvPr id="1" name="Shape 98"/>
        <p:cNvGrpSpPr/>
        <p:nvPr/>
      </p:nvGrpSpPr>
      <p:grpSpPr>
        <a:xfrm>
          <a:off x="0" y="0"/>
          <a:ext cx="0" cy="0"/>
          <a:chOff x="0" y="0"/>
          <a:chExt cx="0" cy="0"/>
        </a:xfrm>
      </p:grpSpPr>
      <p:sp>
        <p:nvSpPr>
          <p:cNvPr id="99" name="Google Shape;99;p11"/>
          <p:cNvSpPr/>
          <p:nvPr/>
        </p:nvSpPr>
        <p:spPr>
          <a:xfrm>
            <a:off x="-469493" y="0"/>
            <a:ext cx="15996300" cy="8710200"/>
          </a:xfrm>
          <a:prstGeom prst="rect">
            <a:avLst/>
          </a:prstGeom>
          <a:solidFill>
            <a:schemeClr val="lt1"/>
          </a:solidFill>
          <a:ln>
            <a:noFill/>
          </a:ln>
        </p:spPr>
        <p:txBody>
          <a:bodyPr spcFirstLastPara="1" wrap="square" lIns="116125" tIns="58050" rIns="116125" bIns="58050" anchor="ctr" anchorCtr="0">
            <a:noAutofit/>
          </a:bodyPr>
          <a:lstStyle/>
          <a:p>
            <a:pPr marL="0" marR="0" lvl="0" indent="0" algn="ctr" rtl="0">
              <a:lnSpc>
                <a:spcPct val="100000"/>
              </a:lnSpc>
              <a:spcBef>
                <a:spcPts val="0"/>
              </a:spcBef>
              <a:spcAft>
                <a:spcPts val="0"/>
              </a:spcAft>
              <a:buClr>
                <a:srgbClr val="000000"/>
              </a:buClr>
              <a:buSzPts val="2300"/>
              <a:buFont typeface="Arial"/>
              <a:buNone/>
            </a:pPr>
            <a:endParaRPr sz="2300" b="0" i="0" u="none" strike="noStrike" cap="none">
              <a:solidFill>
                <a:schemeClr val="lt1"/>
              </a:solidFill>
              <a:latin typeface="Verdana"/>
              <a:ea typeface="Verdana"/>
              <a:cs typeface="Verdana"/>
              <a:sym typeface="Verdana"/>
            </a:endParaRPr>
          </a:p>
        </p:txBody>
      </p:sp>
      <p:sp>
        <p:nvSpPr>
          <p:cNvPr id="100" name="Google Shape;100;p11"/>
          <p:cNvSpPr/>
          <p:nvPr/>
        </p:nvSpPr>
        <p:spPr>
          <a:xfrm flipH="1">
            <a:off x="5967997" y="2554514"/>
            <a:ext cx="3590700" cy="3580500"/>
          </a:xfrm>
          <a:prstGeom prst="rect">
            <a:avLst/>
          </a:prstGeom>
          <a:solidFill>
            <a:schemeClr val="lt1"/>
          </a:solidFill>
          <a:ln w="9525" cap="flat" cmpd="sng">
            <a:solidFill>
              <a:srgbClr val="003249"/>
            </a:solidFill>
            <a:prstDash val="solid"/>
            <a:round/>
            <a:headEnd type="none" w="sm" len="sm"/>
            <a:tailEnd type="none" w="sm" len="sm"/>
          </a:ln>
        </p:spPr>
        <p:txBody>
          <a:bodyPr spcFirstLastPara="1" wrap="square" lIns="116125" tIns="58050" rIns="116125" bIns="5805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Verdana"/>
              <a:ea typeface="Verdana"/>
              <a:cs typeface="Verdana"/>
              <a:sym typeface="Verdana"/>
            </a:endParaRPr>
          </a:p>
        </p:txBody>
      </p:sp>
      <p:sp>
        <p:nvSpPr>
          <p:cNvPr id="101" name="Google Shape;101;p11"/>
          <p:cNvSpPr txBox="1"/>
          <p:nvPr/>
        </p:nvSpPr>
        <p:spPr>
          <a:xfrm>
            <a:off x="5968121" y="5746099"/>
            <a:ext cx="3582300" cy="399600"/>
          </a:xfrm>
          <a:prstGeom prst="rect">
            <a:avLst/>
          </a:prstGeom>
          <a:noFill/>
          <a:ln>
            <a:noFill/>
          </a:ln>
        </p:spPr>
        <p:txBody>
          <a:bodyPr spcFirstLastPara="1" wrap="square" lIns="84025" tIns="42000" rIns="84025" bIns="42000" anchor="t" anchorCtr="0">
            <a:normAutofit/>
          </a:bodyPr>
          <a:lstStyle/>
          <a:p>
            <a:pPr marL="0" marR="0" lvl="0" indent="0" algn="r" rtl="0">
              <a:lnSpc>
                <a:spcPct val="90000"/>
              </a:lnSpc>
              <a:spcBef>
                <a:spcPts val="0"/>
              </a:spcBef>
              <a:spcAft>
                <a:spcPts val="0"/>
              </a:spcAft>
              <a:buClr>
                <a:schemeClr val="dk1"/>
              </a:buClr>
              <a:buSzPts val="1300"/>
              <a:buFont typeface="Arial"/>
              <a:buNone/>
            </a:pPr>
            <a:endParaRPr sz="1300" b="0" i="0" u="none" strike="noStrike" cap="none">
              <a:solidFill>
                <a:srgbClr val="8197A6"/>
              </a:solidFill>
              <a:latin typeface="Arial"/>
              <a:ea typeface="Arial"/>
              <a:cs typeface="Arial"/>
              <a:sym typeface="Arial"/>
            </a:endParaRPr>
          </a:p>
        </p:txBody>
      </p:sp>
      <p:sp>
        <p:nvSpPr>
          <p:cNvPr id="102" name="Google Shape;102;p11"/>
          <p:cNvSpPr txBox="1">
            <a:spLocks noGrp="1"/>
          </p:cNvSpPr>
          <p:nvPr>
            <p:ph type="body" idx="1"/>
          </p:nvPr>
        </p:nvSpPr>
        <p:spPr>
          <a:xfrm>
            <a:off x="5968121" y="2592900"/>
            <a:ext cx="3590700" cy="2996100"/>
          </a:xfrm>
          <a:prstGeom prst="rect">
            <a:avLst/>
          </a:prstGeom>
          <a:noFill/>
          <a:ln>
            <a:noFill/>
          </a:ln>
        </p:spPr>
        <p:txBody>
          <a:bodyPr spcFirstLastPara="1" wrap="square" lIns="116125" tIns="58050" rIns="116125" bIns="58050" anchor="t" anchorCtr="0">
            <a:normAutofit/>
          </a:bodyPr>
          <a:lstStyle>
            <a:lvl1pPr marL="457200" lvl="0" indent="-228600" algn="l">
              <a:lnSpc>
                <a:spcPct val="119000"/>
              </a:lnSpc>
              <a:spcBef>
                <a:spcPts val="600"/>
              </a:spcBef>
              <a:spcAft>
                <a:spcPts val="0"/>
              </a:spcAft>
              <a:buSzPts val="2700"/>
              <a:buNone/>
              <a:defRPr sz="2700" b="0">
                <a:solidFill>
                  <a:srgbClr val="003249"/>
                </a:solidFill>
                <a:latin typeface="Arial"/>
                <a:ea typeface="Arial"/>
                <a:cs typeface="Arial"/>
                <a:sym typeface="Arial"/>
              </a:defRPr>
            </a:lvl1pPr>
            <a:lvl2pPr marL="914400" lvl="1" indent="-228600" algn="l">
              <a:lnSpc>
                <a:spcPct val="119000"/>
              </a:lnSpc>
              <a:spcBef>
                <a:spcPts val="400"/>
              </a:spcBef>
              <a:spcAft>
                <a:spcPts val="0"/>
              </a:spcAft>
              <a:buSzPts val="1900"/>
              <a:buNone/>
              <a:defRPr sz="1900" b="1"/>
            </a:lvl2pPr>
            <a:lvl3pPr marL="1371600" lvl="2" indent="-228600" algn="l">
              <a:lnSpc>
                <a:spcPct val="119000"/>
              </a:lnSpc>
              <a:spcBef>
                <a:spcPts val="400"/>
              </a:spcBef>
              <a:spcAft>
                <a:spcPts val="0"/>
              </a:spcAft>
              <a:buSzPts val="1700"/>
              <a:buNone/>
              <a:defRPr sz="1700" b="1"/>
            </a:lvl3pPr>
            <a:lvl4pPr marL="1828800" lvl="3" indent="-228600" algn="l">
              <a:lnSpc>
                <a:spcPct val="119000"/>
              </a:lnSpc>
              <a:spcBef>
                <a:spcPts val="300"/>
              </a:spcBef>
              <a:spcAft>
                <a:spcPts val="0"/>
              </a:spcAft>
              <a:buSzPts val="1500"/>
              <a:buNone/>
              <a:defRPr sz="1500" b="1"/>
            </a:lvl4pPr>
            <a:lvl5pPr marL="2286000" lvl="4" indent="-228600" algn="l">
              <a:lnSpc>
                <a:spcPct val="119000"/>
              </a:lnSpc>
              <a:spcBef>
                <a:spcPts val="300"/>
              </a:spcBef>
              <a:spcAft>
                <a:spcPts val="0"/>
              </a:spcAft>
              <a:buSzPts val="1500"/>
              <a:buNone/>
              <a:defRPr sz="1500" b="1"/>
            </a:lvl5pPr>
            <a:lvl6pPr marL="2743200" lvl="5" indent="-228600" algn="l">
              <a:lnSpc>
                <a:spcPct val="119000"/>
              </a:lnSpc>
              <a:spcBef>
                <a:spcPts val="300"/>
              </a:spcBef>
              <a:spcAft>
                <a:spcPts val="0"/>
              </a:spcAft>
              <a:buSzPts val="1500"/>
              <a:buNone/>
              <a:defRPr sz="1500" b="1"/>
            </a:lvl6pPr>
            <a:lvl7pPr marL="3200400" lvl="6" indent="-228600" algn="l">
              <a:lnSpc>
                <a:spcPct val="119000"/>
              </a:lnSpc>
              <a:spcBef>
                <a:spcPts val="300"/>
              </a:spcBef>
              <a:spcAft>
                <a:spcPts val="0"/>
              </a:spcAft>
              <a:buSzPts val="1500"/>
              <a:buNone/>
              <a:defRPr sz="1500" b="1"/>
            </a:lvl7pPr>
            <a:lvl8pPr marL="3657600" lvl="7" indent="-228600" algn="l">
              <a:lnSpc>
                <a:spcPct val="119000"/>
              </a:lnSpc>
              <a:spcBef>
                <a:spcPts val="300"/>
              </a:spcBef>
              <a:spcAft>
                <a:spcPts val="0"/>
              </a:spcAft>
              <a:buSzPts val="1500"/>
              <a:buNone/>
              <a:defRPr sz="1500" b="1"/>
            </a:lvl8pPr>
            <a:lvl9pPr marL="4114800" lvl="8" indent="-228600" algn="l">
              <a:lnSpc>
                <a:spcPct val="119000"/>
              </a:lnSpc>
              <a:spcBef>
                <a:spcPts val="300"/>
              </a:spcBef>
              <a:spcAft>
                <a:spcPts val="0"/>
              </a:spcAft>
              <a:buSzPts val="1500"/>
              <a:buNone/>
              <a:defRPr sz="1500" b="1"/>
            </a:lvl9pPr>
          </a:lstStyle>
          <a:p>
            <a:endParaRPr/>
          </a:p>
        </p:txBody>
      </p:sp>
      <p:sp>
        <p:nvSpPr>
          <p:cNvPr id="103" name="Google Shape;103;p11"/>
          <p:cNvSpPr txBox="1"/>
          <p:nvPr/>
        </p:nvSpPr>
        <p:spPr>
          <a:xfrm>
            <a:off x="5968121" y="2209969"/>
            <a:ext cx="3590700" cy="332100"/>
          </a:xfrm>
          <a:prstGeom prst="rect">
            <a:avLst/>
          </a:prstGeom>
          <a:noFill/>
          <a:ln>
            <a:noFill/>
          </a:ln>
        </p:spPr>
        <p:txBody>
          <a:bodyPr spcFirstLastPara="1" wrap="square" lIns="84025" tIns="42000" rIns="84025" bIns="42000" anchor="t" anchorCtr="0">
            <a:noAutofit/>
          </a:bodyPr>
          <a:lstStyle/>
          <a:p>
            <a:pPr marL="0" marR="0" lvl="0" indent="0" algn="l" rtl="0">
              <a:lnSpc>
                <a:spcPct val="90000"/>
              </a:lnSpc>
              <a:spcBef>
                <a:spcPts val="0"/>
              </a:spcBef>
              <a:spcAft>
                <a:spcPts val="0"/>
              </a:spcAft>
              <a:buClr>
                <a:srgbClr val="8197A6"/>
              </a:buClr>
              <a:buSzPts val="1000"/>
              <a:buFont typeface="Arial"/>
              <a:buNone/>
            </a:pPr>
            <a:r>
              <a:rPr lang="en-GB" sz="1000" b="0" i="0" u="none" strike="noStrike" cap="none">
                <a:solidFill>
                  <a:srgbClr val="8197A6"/>
                </a:solidFill>
                <a:latin typeface="Arial"/>
                <a:ea typeface="Arial"/>
                <a:cs typeface="Arial"/>
                <a:sym typeface="Arial"/>
              </a:rPr>
              <a:t>Produced by</a:t>
            </a:r>
            <a:endParaRPr sz="1000" b="0" i="0" u="none" strike="noStrike" cap="none">
              <a:solidFill>
                <a:srgbClr val="8197A6"/>
              </a:solidFill>
              <a:latin typeface="Arial"/>
              <a:ea typeface="Arial"/>
              <a:cs typeface="Arial"/>
              <a:sym typeface="Arial"/>
            </a:endParaRPr>
          </a:p>
        </p:txBody>
      </p:sp>
      <p:sp>
        <p:nvSpPr>
          <p:cNvPr id="104" name="Google Shape;104;p11"/>
          <p:cNvSpPr txBox="1">
            <a:spLocks noGrp="1"/>
          </p:cNvSpPr>
          <p:nvPr>
            <p:ph type="body" idx="2"/>
          </p:nvPr>
        </p:nvSpPr>
        <p:spPr>
          <a:xfrm>
            <a:off x="5968121" y="5596950"/>
            <a:ext cx="3590700" cy="537900"/>
          </a:xfrm>
          <a:prstGeom prst="rect">
            <a:avLst/>
          </a:prstGeom>
          <a:noFill/>
          <a:ln>
            <a:noFill/>
          </a:ln>
        </p:spPr>
        <p:txBody>
          <a:bodyPr spcFirstLastPara="1" wrap="square" lIns="116125" tIns="58050" rIns="116125" bIns="58050" anchor="ctr" anchorCtr="0">
            <a:noAutofit/>
          </a:bodyPr>
          <a:lstStyle>
            <a:lvl1pPr marL="457200" lvl="0" indent="-228600" algn="l">
              <a:lnSpc>
                <a:spcPct val="119000"/>
              </a:lnSpc>
              <a:spcBef>
                <a:spcPts val="400"/>
              </a:spcBef>
              <a:spcAft>
                <a:spcPts val="0"/>
              </a:spcAft>
              <a:buSzPts val="1900"/>
              <a:buNone/>
              <a:defRPr sz="1900" b="0">
                <a:solidFill>
                  <a:srgbClr val="003249"/>
                </a:solidFill>
                <a:latin typeface="Arial"/>
                <a:ea typeface="Arial"/>
                <a:cs typeface="Arial"/>
                <a:sym typeface="Arial"/>
              </a:defRPr>
            </a:lvl1pPr>
            <a:lvl2pPr marL="914400" lvl="1" indent="-228600" algn="l">
              <a:lnSpc>
                <a:spcPct val="119000"/>
              </a:lnSpc>
              <a:spcBef>
                <a:spcPts val="400"/>
              </a:spcBef>
              <a:spcAft>
                <a:spcPts val="0"/>
              </a:spcAft>
              <a:buSzPts val="1900"/>
              <a:buNone/>
              <a:defRPr sz="1900" b="1"/>
            </a:lvl2pPr>
            <a:lvl3pPr marL="1371600" lvl="2" indent="-228600" algn="l">
              <a:lnSpc>
                <a:spcPct val="119000"/>
              </a:lnSpc>
              <a:spcBef>
                <a:spcPts val="400"/>
              </a:spcBef>
              <a:spcAft>
                <a:spcPts val="0"/>
              </a:spcAft>
              <a:buSzPts val="1700"/>
              <a:buNone/>
              <a:defRPr sz="1700" b="1"/>
            </a:lvl3pPr>
            <a:lvl4pPr marL="1828800" lvl="3" indent="-228600" algn="l">
              <a:lnSpc>
                <a:spcPct val="119000"/>
              </a:lnSpc>
              <a:spcBef>
                <a:spcPts val="300"/>
              </a:spcBef>
              <a:spcAft>
                <a:spcPts val="0"/>
              </a:spcAft>
              <a:buSzPts val="1500"/>
              <a:buNone/>
              <a:defRPr sz="1500" b="1"/>
            </a:lvl4pPr>
            <a:lvl5pPr marL="2286000" lvl="4" indent="-228600" algn="l">
              <a:lnSpc>
                <a:spcPct val="119000"/>
              </a:lnSpc>
              <a:spcBef>
                <a:spcPts val="300"/>
              </a:spcBef>
              <a:spcAft>
                <a:spcPts val="0"/>
              </a:spcAft>
              <a:buSzPts val="1500"/>
              <a:buNone/>
              <a:defRPr sz="1500" b="1"/>
            </a:lvl5pPr>
            <a:lvl6pPr marL="2743200" lvl="5" indent="-228600" algn="l">
              <a:lnSpc>
                <a:spcPct val="119000"/>
              </a:lnSpc>
              <a:spcBef>
                <a:spcPts val="300"/>
              </a:spcBef>
              <a:spcAft>
                <a:spcPts val="0"/>
              </a:spcAft>
              <a:buSzPts val="1500"/>
              <a:buNone/>
              <a:defRPr sz="1500" b="1"/>
            </a:lvl6pPr>
            <a:lvl7pPr marL="3200400" lvl="6" indent="-228600" algn="l">
              <a:lnSpc>
                <a:spcPct val="119000"/>
              </a:lnSpc>
              <a:spcBef>
                <a:spcPts val="300"/>
              </a:spcBef>
              <a:spcAft>
                <a:spcPts val="0"/>
              </a:spcAft>
              <a:buSzPts val="1500"/>
              <a:buNone/>
              <a:defRPr sz="1500" b="1"/>
            </a:lvl7pPr>
            <a:lvl8pPr marL="3657600" lvl="7" indent="-228600" algn="l">
              <a:lnSpc>
                <a:spcPct val="119000"/>
              </a:lnSpc>
              <a:spcBef>
                <a:spcPts val="300"/>
              </a:spcBef>
              <a:spcAft>
                <a:spcPts val="0"/>
              </a:spcAft>
              <a:buSzPts val="1500"/>
              <a:buNone/>
              <a:defRPr sz="1500" b="1"/>
            </a:lvl8pPr>
            <a:lvl9pPr marL="4114800" lvl="8" indent="-228600" algn="l">
              <a:lnSpc>
                <a:spcPct val="119000"/>
              </a:lnSpc>
              <a:spcBef>
                <a:spcPts val="300"/>
              </a:spcBef>
              <a:spcAft>
                <a:spcPts val="0"/>
              </a:spcAft>
              <a:buSzPts val="1500"/>
              <a:buNone/>
              <a:defRPr sz="1500"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CLEAR1">
  <p:cSld name="1_CLEAR1">
    <p:spTree>
      <p:nvGrpSpPr>
        <p:cNvPr id="1" name="Shape 22"/>
        <p:cNvGrpSpPr/>
        <p:nvPr/>
      </p:nvGrpSpPr>
      <p:grpSpPr>
        <a:xfrm>
          <a:off x="0" y="0"/>
          <a:ext cx="0" cy="0"/>
          <a:chOff x="0" y="0"/>
          <a:chExt cx="0" cy="0"/>
        </a:xfrm>
      </p:grpSpPr>
      <p:pic>
        <p:nvPicPr>
          <p:cNvPr id="3" name="Picture 2">
            <a:extLst>
              <a:ext uri="{FF2B5EF4-FFF2-40B4-BE49-F238E27FC236}">
                <a16:creationId xmlns:a16="http://schemas.microsoft.com/office/drawing/2014/main" id="{366B3ED3-86AD-4DCD-AFB5-073F42061423}"/>
              </a:ext>
            </a:extLst>
          </p:cNvPr>
          <p:cNvPicPr>
            <a:picLocks noChangeAspect="1"/>
          </p:cNvPicPr>
          <p:nvPr userDrawn="1"/>
        </p:nvPicPr>
        <p:blipFill rotWithShape="1">
          <a:blip r:embed="rId2"/>
          <a:srcRect t="9293" r="4224"/>
          <a:stretch/>
        </p:blipFill>
        <p:spPr>
          <a:xfrm>
            <a:off x="8046720" y="0"/>
            <a:ext cx="7480618" cy="1014300"/>
          </a:xfrm>
          <a:prstGeom prst="rect">
            <a:avLst/>
          </a:prstGeom>
        </p:spPr>
      </p:pic>
      <p:sp>
        <p:nvSpPr>
          <p:cNvPr id="23" name="Google Shape;23;p3"/>
          <p:cNvSpPr/>
          <p:nvPr/>
        </p:nvSpPr>
        <p:spPr>
          <a:xfrm>
            <a:off x="-95" y="0"/>
            <a:ext cx="15526800" cy="1014300"/>
          </a:xfrm>
          <a:prstGeom prst="rect">
            <a:avLst/>
          </a:prstGeom>
          <a:gradFill flip="none" rotWithShape="1">
            <a:gsLst>
              <a:gs pos="0">
                <a:srgbClr val="76A5AF"/>
              </a:gs>
              <a:gs pos="56000">
                <a:srgbClr val="76A5AF"/>
              </a:gs>
              <a:gs pos="90000">
                <a:srgbClr val="76A5AF">
                  <a:alpha val="72000"/>
                </a:srgbClr>
              </a:gs>
              <a:gs pos="76000">
                <a:srgbClr val="76A5AF">
                  <a:alpha val="81000"/>
                </a:srgbClr>
              </a:gs>
              <a:gs pos="100000">
                <a:srgbClr val="76A5AF">
                  <a:alpha val="45000"/>
                </a:srgbClr>
              </a:gs>
            </a:gsLst>
            <a:lin ang="0" scaled="1"/>
            <a:tileRect/>
          </a:gradFill>
          <a:ln w="9525" cap="flat" cmpd="sng">
            <a:noFill/>
            <a:prstDash val="solid"/>
            <a:round/>
            <a:headEnd type="none" w="sm" len="sm"/>
            <a:tailEnd type="none" w="sm" len="sm"/>
          </a:ln>
        </p:spPr>
        <p:txBody>
          <a:bodyPr spcFirstLastPara="1" wrap="square" lIns="116125" tIns="58050" rIns="116125" bIns="58050" anchor="ctr" anchorCtr="0">
            <a:noAutofit/>
          </a:bodyPr>
          <a:lstStyle/>
          <a:p>
            <a:pPr marL="0" marR="0" lvl="0" indent="0" algn="ctr" rtl="0">
              <a:lnSpc>
                <a:spcPct val="100000"/>
              </a:lnSpc>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 name="Google Shape;24;p3"/>
          <p:cNvSpPr txBox="1">
            <a:spLocks noGrp="1"/>
          </p:cNvSpPr>
          <p:nvPr>
            <p:ph type="title"/>
          </p:nvPr>
        </p:nvSpPr>
        <p:spPr>
          <a:xfrm>
            <a:off x="412278" y="135835"/>
            <a:ext cx="13836300" cy="7425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sz="4100">
                <a:solidFill>
                  <a:schemeClr val="lt1"/>
                </a:solidFil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5" name="Google Shape;25;p3"/>
          <p:cNvSpPr txBox="1">
            <a:spLocks noGrp="1"/>
          </p:cNvSpPr>
          <p:nvPr>
            <p:ph type="body" idx="1" hasCustomPrompt="1"/>
          </p:nvPr>
        </p:nvSpPr>
        <p:spPr>
          <a:xfrm>
            <a:off x="278903" y="1438872"/>
            <a:ext cx="14941800" cy="6448500"/>
          </a:xfrm>
          <a:prstGeom prst="rect">
            <a:avLst/>
          </a:prstGeom>
          <a:noFill/>
          <a:ln>
            <a:noFill/>
          </a:ln>
        </p:spPr>
        <p:txBody>
          <a:bodyPr spcFirstLastPara="1" wrap="square" lIns="116125" tIns="58050" rIns="116125" bIns="58050" anchor="t" anchorCtr="0">
            <a:noAutofit/>
          </a:bodyPr>
          <a:lstStyle>
            <a:lvl1pPr marL="228600" lvl="0" indent="0" algn="l">
              <a:lnSpc>
                <a:spcPct val="100000"/>
              </a:lnSpc>
              <a:spcBef>
                <a:spcPts val="500"/>
              </a:spcBef>
              <a:spcAft>
                <a:spcPts val="600"/>
              </a:spcAft>
              <a:buClr>
                <a:schemeClr val="accent5">
                  <a:lumMod val="75000"/>
                </a:schemeClr>
              </a:buClr>
              <a:buSzPts val="3500"/>
              <a:buFont typeface="Arial" panose="020B0604020202020204" pitchFamily="34" charset="0"/>
              <a:buNone/>
              <a:defRPr sz="2800">
                <a:solidFill>
                  <a:srgbClr val="3A535E"/>
                </a:solidFill>
              </a:defRPr>
            </a:lvl1pPr>
            <a:lvl2pPr marL="1143000" lvl="1" indent="-457200" algn="l">
              <a:lnSpc>
                <a:spcPct val="100000"/>
              </a:lnSpc>
              <a:spcBef>
                <a:spcPts val="500"/>
              </a:spcBef>
              <a:spcAft>
                <a:spcPts val="600"/>
              </a:spcAft>
              <a:buClr>
                <a:schemeClr val="accent5">
                  <a:lumMod val="75000"/>
                </a:schemeClr>
              </a:buClr>
              <a:buSzPts val="3500"/>
              <a:buFont typeface="Arial" panose="020B0604020202020204" pitchFamily="34" charset="0"/>
              <a:buChar char="•"/>
              <a:defRPr sz="2800"/>
            </a:lvl2pPr>
            <a:lvl3pPr marL="1371600" lvl="2" indent="-228600" algn="l">
              <a:lnSpc>
                <a:spcPct val="119000"/>
              </a:lnSpc>
              <a:spcBef>
                <a:spcPts val="500"/>
              </a:spcBef>
              <a:spcAft>
                <a:spcPts val="0"/>
              </a:spcAft>
              <a:buSzPts val="3500"/>
              <a:buNone/>
              <a:defRPr sz="3500"/>
            </a:lvl3pPr>
            <a:lvl4pPr marL="1828800" lvl="3" indent="-228600" algn="l">
              <a:lnSpc>
                <a:spcPct val="119000"/>
              </a:lnSpc>
              <a:spcBef>
                <a:spcPts val="500"/>
              </a:spcBef>
              <a:spcAft>
                <a:spcPts val="0"/>
              </a:spcAft>
              <a:buSzPts val="3500"/>
              <a:buNone/>
              <a:defRPr sz="3500"/>
            </a:lvl4pPr>
            <a:lvl5pPr marL="2286000" lvl="4" indent="-228600" algn="l">
              <a:lnSpc>
                <a:spcPct val="119000"/>
              </a:lnSpc>
              <a:spcBef>
                <a:spcPts val="500"/>
              </a:spcBef>
              <a:spcAft>
                <a:spcPts val="0"/>
              </a:spcAft>
              <a:buSzPts val="3500"/>
              <a:buNone/>
              <a:defRPr sz="3500"/>
            </a:lvl5pPr>
            <a:lvl6pPr marL="2743200" lvl="5" indent="-450850" algn="l">
              <a:lnSpc>
                <a:spcPct val="119000"/>
              </a:lnSpc>
              <a:spcBef>
                <a:spcPts val="500"/>
              </a:spcBef>
              <a:spcAft>
                <a:spcPts val="0"/>
              </a:spcAft>
              <a:buSzPts val="3500"/>
              <a:buChar char="–"/>
              <a:defRPr sz="3100"/>
            </a:lvl6pPr>
            <a:lvl7pPr marL="3200400" lvl="6" indent="-450850" algn="l">
              <a:lnSpc>
                <a:spcPct val="119000"/>
              </a:lnSpc>
              <a:spcBef>
                <a:spcPts val="500"/>
              </a:spcBef>
              <a:spcAft>
                <a:spcPts val="0"/>
              </a:spcAft>
              <a:buSzPts val="3500"/>
              <a:buChar char="–"/>
              <a:defRPr sz="3100"/>
            </a:lvl7pPr>
            <a:lvl8pPr marL="3657600" lvl="7" indent="-450850" algn="l">
              <a:lnSpc>
                <a:spcPct val="119000"/>
              </a:lnSpc>
              <a:spcBef>
                <a:spcPts val="500"/>
              </a:spcBef>
              <a:spcAft>
                <a:spcPts val="0"/>
              </a:spcAft>
              <a:buSzPts val="3500"/>
              <a:buChar char="–"/>
              <a:defRPr sz="3100"/>
            </a:lvl8pPr>
            <a:lvl9pPr marL="4114800" lvl="8" indent="-450850" algn="l">
              <a:lnSpc>
                <a:spcPct val="119000"/>
              </a:lnSpc>
              <a:spcBef>
                <a:spcPts val="500"/>
              </a:spcBef>
              <a:spcAft>
                <a:spcPts val="0"/>
              </a:spcAft>
              <a:buSzPts val="3500"/>
              <a:buChar char="–"/>
              <a:defRPr sz="3100"/>
            </a:lvl9pPr>
          </a:lstStyle>
          <a:p>
            <a:r>
              <a:rPr lang="de-DE" dirty="0"/>
              <a:t>Test </a:t>
            </a:r>
            <a:r>
              <a:rPr lang="de-DE" dirty="0" err="1"/>
              <a:t>Test</a:t>
            </a:r>
            <a:r>
              <a:rPr lang="de-DE" dirty="0"/>
              <a:t> </a:t>
            </a:r>
            <a:r>
              <a:rPr lang="de-DE" dirty="0" err="1"/>
              <a:t>TesTest</a:t>
            </a:r>
            <a:endParaRPr lang="de-DE" dirty="0"/>
          </a:p>
          <a:p>
            <a:pPr lvl="1"/>
            <a:r>
              <a:rPr lang="de-DE" dirty="0"/>
              <a:t>Test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endParaRPr lang="de-DE" dirty="0"/>
          </a:p>
          <a:p>
            <a:pPr marL="685800" marR="0" lvl="0" indent="-457200" algn="l" defTabSz="914400" rtl="0" eaLnBrk="1" fontAlgn="auto" latinLnBrk="0" hangingPunct="1">
              <a:lnSpc>
                <a:spcPct val="119000"/>
              </a:lnSpc>
              <a:spcBef>
                <a:spcPts val="500"/>
              </a:spcBef>
              <a:spcAft>
                <a:spcPts val="0"/>
              </a:spcAft>
              <a:buClr>
                <a:schemeClr val="accent5">
                  <a:lumMod val="75000"/>
                </a:schemeClr>
              </a:buClr>
              <a:buSzPts val="3500"/>
              <a:buFont typeface="Arial" panose="020B0604020202020204" pitchFamily="34" charset="0"/>
              <a:buChar char="•"/>
              <a:tabLst/>
              <a:defRPr/>
            </a:pPr>
            <a:r>
              <a:rPr lang="de-DE" dirty="0"/>
              <a:t>t Test </a:t>
            </a:r>
            <a:r>
              <a:rPr lang="de-DE" dirty="0" err="1"/>
              <a:t>Test</a:t>
            </a:r>
            <a:r>
              <a:rPr lang="de-DE" dirty="0"/>
              <a:t> </a:t>
            </a:r>
            <a:r>
              <a:rPr lang="de-DE" dirty="0" err="1"/>
              <a:t>Testt</a:t>
            </a:r>
            <a:r>
              <a:rPr lang="de-DE" dirty="0"/>
              <a:t> Test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r>
              <a:rPr lang="de-DE" dirty="0" err="1"/>
              <a:t>Test</a:t>
            </a:r>
            <a:r>
              <a:rPr lang="de-DE" dirty="0"/>
              <a:t> </a:t>
            </a:r>
            <a:endParaRPr dirty="0"/>
          </a:p>
        </p:txBody>
      </p:sp>
      <p:sp>
        <p:nvSpPr>
          <p:cNvPr id="8" name="TextBox 7">
            <a:extLst>
              <a:ext uri="{FF2B5EF4-FFF2-40B4-BE49-F238E27FC236}">
                <a16:creationId xmlns:a16="http://schemas.microsoft.com/office/drawing/2014/main" id="{0EE74446-F95D-4DF7-BD4D-7E2D79BCD81F}"/>
              </a:ext>
            </a:extLst>
          </p:cNvPr>
          <p:cNvSpPr txBox="1"/>
          <p:nvPr userDrawn="1"/>
        </p:nvSpPr>
        <p:spPr>
          <a:xfrm>
            <a:off x="12894117" y="135835"/>
            <a:ext cx="2552301" cy="738664"/>
          </a:xfrm>
          <a:prstGeom prst="rect">
            <a:avLst/>
          </a:prstGeom>
          <a:noFill/>
        </p:spPr>
        <p:txBody>
          <a:bodyPr wrap="none" rtlCol="0">
            <a:spAutoFit/>
          </a:bodyPr>
          <a:lstStyle/>
          <a:p>
            <a:pPr algn="r"/>
            <a:r>
              <a:rPr lang="de-DE" dirty="0">
                <a:solidFill>
                  <a:schemeClr val="bg1"/>
                </a:solidFill>
              </a:rPr>
              <a:t>Sensor-</a:t>
            </a:r>
            <a:r>
              <a:rPr lang="de-DE" dirty="0" err="1">
                <a:solidFill>
                  <a:schemeClr val="bg1"/>
                </a:solidFill>
              </a:rPr>
              <a:t>based</a:t>
            </a:r>
            <a:r>
              <a:rPr lang="de-DE" dirty="0">
                <a:solidFill>
                  <a:schemeClr val="bg1"/>
                </a:solidFill>
              </a:rPr>
              <a:t> </a:t>
            </a:r>
            <a:r>
              <a:rPr lang="de-DE" dirty="0" err="1">
                <a:solidFill>
                  <a:schemeClr val="bg1"/>
                </a:solidFill>
              </a:rPr>
              <a:t>Geoinformatics</a:t>
            </a:r>
            <a:endParaRPr lang="de-DE" dirty="0">
              <a:solidFill>
                <a:schemeClr val="bg1"/>
              </a:solidFill>
            </a:endParaRPr>
          </a:p>
          <a:p>
            <a:pPr algn="r"/>
            <a:r>
              <a:rPr lang="de-DE" dirty="0">
                <a:solidFill>
                  <a:schemeClr val="bg1"/>
                </a:solidFill>
              </a:rPr>
              <a:t>University </a:t>
            </a:r>
            <a:r>
              <a:rPr lang="de-DE" dirty="0" err="1">
                <a:solidFill>
                  <a:schemeClr val="bg1"/>
                </a:solidFill>
              </a:rPr>
              <a:t>of</a:t>
            </a:r>
            <a:r>
              <a:rPr lang="de-DE" dirty="0">
                <a:solidFill>
                  <a:schemeClr val="bg1"/>
                </a:solidFill>
              </a:rPr>
              <a:t> Freiburg</a:t>
            </a:r>
            <a:br>
              <a:rPr lang="de-DE" dirty="0">
                <a:solidFill>
                  <a:schemeClr val="bg1"/>
                </a:solidFill>
              </a:rPr>
            </a:br>
            <a:r>
              <a:rPr lang="de-DE" dirty="0">
                <a:solidFill>
                  <a:schemeClr val="bg1"/>
                </a:solidFill>
              </a:rPr>
              <a:t>geosense.uni-freiburg.de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VER1">
  <p:cSld name="COVER1">
    <p:spTree>
      <p:nvGrpSpPr>
        <p:cNvPr id="1" name="Shape 26"/>
        <p:cNvGrpSpPr/>
        <p:nvPr/>
      </p:nvGrpSpPr>
      <p:grpSpPr>
        <a:xfrm>
          <a:off x="0" y="0"/>
          <a:ext cx="0" cy="0"/>
          <a:chOff x="0" y="0"/>
          <a:chExt cx="0" cy="0"/>
        </a:xfrm>
      </p:grpSpPr>
      <p:pic>
        <p:nvPicPr>
          <p:cNvPr id="27" name="Google Shape;27;p4"/>
          <p:cNvPicPr preferRelativeResize="0"/>
          <p:nvPr/>
        </p:nvPicPr>
        <p:blipFill rotWithShape="1">
          <a:blip r:embed="rId2">
            <a:alphaModFix/>
          </a:blip>
          <a:srcRect/>
          <a:stretch/>
        </p:blipFill>
        <p:spPr>
          <a:xfrm>
            <a:off x="0" y="-1"/>
            <a:ext cx="15531376" cy="8736399"/>
          </a:xfrm>
          <a:prstGeom prst="rect">
            <a:avLst/>
          </a:prstGeom>
          <a:noFill/>
          <a:ln>
            <a:noFill/>
          </a:ln>
        </p:spPr>
      </p:pic>
      <p:sp>
        <p:nvSpPr>
          <p:cNvPr id="28" name="Google Shape;28;p4"/>
          <p:cNvSpPr/>
          <p:nvPr/>
        </p:nvSpPr>
        <p:spPr>
          <a:xfrm>
            <a:off x="1" y="-3"/>
            <a:ext cx="15526800" cy="8736900"/>
          </a:xfrm>
          <a:prstGeom prst="rect">
            <a:avLst/>
          </a:prstGeom>
          <a:solidFill>
            <a:srgbClr val="003249">
              <a:alpha val="80000"/>
            </a:srgbClr>
          </a:solidFill>
          <a:ln>
            <a:noFill/>
          </a:ln>
        </p:spPr>
        <p:txBody>
          <a:bodyPr spcFirstLastPara="1" wrap="square" lIns="116125" tIns="58050" rIns="116125" bIns="58050" anchor="ctr" anchorCtr="0">
            <a:noAutofit/>
          </a:bodyPr>
          <a:lstStyle/>
          <a:p>
            <a:pPr marL="0" marR="0" lvl="0" indent="0" algn="ctr" rtl="0">
              <a:lnSpc>
                <a:spcPct val="100000"/>
              </a:lnSpc>
              <a:spcBef>
                <a:spcPts val="0"/>
              </a:spcBef>
              <a:spcAft>
                <a:spcPts val="0"/>
              </a:spcAft>
              <a:buClr>
                <a:srgbClr val="000000"/>
              </a:buClr>
              <a:buSzPts val="2300"/>
              <a:buFont typeface="Arial"/>
              <a:buNone/>
            </a:pPr>
            <a:endParaRPr sz="2300" b="0" i="0" u="none" strike="noStrike" cap="none">
              <a:solidFill>
                <a:schemeClr val="lt1"/>
              </a:solidFill>
              <a:latin typeface="Verdana"/>
              <a:ea typeface="Verdana"/>
              <a:cs typeface="Verdana"/>
              <a:sym typeface="Verdana"/>
            </a:endParaRPr>
          </a:p>
        </p:txBody>
      </p:sp>
      <p:sp>
        <p:nvSpPr>
          <p:cNvPr id="29" name="Google Shape;29;p4"/>
          <p:cNvSpPr txBox="1">
            <a:spLocks noGrp="1"/>
          </p:cNvSpPr>
          <p:nvPr>
            <p:ph type="subTitle" idx="1"/>
          </p:nvPr>
        </p:nvSpPr>
        <p:spPr>
          <a:xfrm>
            <a:off x="150754" y="6678223"/>
            <a:ext cx="13497300" cy="484500"/>
          </a:xfrm>
          <a:prstGeom prst="rect">
            <a:avLst/>
          </a:prstGeom>
          <a:noFill/>
          <a:ln>
            <a:noFill/>
          </a:ln>
        </p:spPr>
        <p:txBody>
          <a:bodyPr spcFirstLastPara="1" wrap="square" lIns="116125" tIns="58050" rIns="116125" bIns="58050" anchor="t" anchorCtr="0">
            <a:spAutoFit/>
          </a:bodyPr>
          <a:lstStyle>
            <a:lvl1pPr lvl="0" algn="l">
              <a:lnSpc>
                <a:spcPct val="119000"/>
              </a:lnSpc>
              <a:spcBef>
                <a:spcPts val="500"/>
              </a:spcBef>
              <a:spcAft>
                <a:spcPts val="0"/>
              </a:spcAft>
              <a:buSzPts val="2200"/>
              <a:buFont typeface="Verdana"/>
              <a:buNone/>
              <a:defRPr sz="2200"/>
            </a:lvl1pPr>
            <a:lvl2pPr lvl="1" algn="l">
              <a:lnSpc>
                <a:spcPct val="119000"/>
              </a:lnSpc>
              <a:spcBef>
                <a:spcPts val="500"/>
              </a:spcBef>
              <a:spcAft>
                <a:spcPts val="0"/>
              </a:spcAft>
              <a:buSzPts val="2300"/>
              <a:buNone/>
              <a:defRPr/>
            </a:lvl2pPr>
            <a:lvl3pPr lvl="2" algn="l">
              <a:lnSpc>
                <a:spcPct val="119000"/>
              </a:lnSpc>
              <a:spcBef>
                <a:spcPts val="500"/>
              </a:spcBef>
              <a:spcAft>
                <a:spcPts val="0"/>
              </a:spcAft>
              <a:buSzPts val="2300"/>
              <a:buNone/>
              <a:defRPr/>
            </a:lvl3pPr>
            <a:lvl4pPr lvl="3" algn="l">
              <a:lnSpc>
                <a:spcPct val="119000"/>
              </a:lnSpc>
              <a:spcBef>
                <a:spcPts val="500"/>
              </a:spcBef>
              <a:spcAft>
                <a:spcPts val="0"/>
              </a:spcAft>
              <a:buSzPts val="2300"/>
              <a:buNone/>
              <a:defRPr/>
            </a:lvl4pPr>
            <a:lvl5pPr lvl="4" algn="l">
              <a:lnSpc>
                <a:spcPct val="119000"/>
              </a:lnSpc>
              <a:spcBef>
                <a:spcPts val="500"/>
              </a:spcBef>
              <a:spcAft>
                <a:spcPts val="0"/>
              </a:spcAft>
              <a:buSzPts val="2300"/>
              <a:buNone/>
              <a:defRPr/>
            </a:lvl5pPr>
            <a:lvl6pPr lvl="5" algn="l">
              <a:lnSpc>
                <a:spcPct val="119000"/>
              </a:lnSpc>
              <a:spcBef>
                <a:spcPts val="500"/>
              </a:spcBef>
              <a:spcAft>
                <a:spcPts val="0"/>
              </a:spcAft>
              <a:buSzPts val="2300"/>
              <a:buChar char="–"/>
              <a:defRPr/>
            </a:lvl6pPr>
            <a:lvl7pPr lvl="6" algn="l">
              <a:lnSpc>
                <a:spcPct val="119000"/>
              </a:lnSpc>
              <a:spcBef>
                <a:spcPts val="500"/>
              </a:spcBef>
              <a:spcAft>
                <a:spcPts val="0"/>
              </a:spcAft>
              <a:buSzPts val="2300"/>
              <a:buChar char="–"/>
              <a:defRPr/>
            </a:lvl7pPr>
            <a:lvl8pPr lvl="7" algn="l">
              <a:lnSpc>
                <a:spcPct val="119000"/>
              </a:lnSpc>
              <a:spcBef>
                <a:spcPts val="500"/>
              </a:spcBef>
              <a:spcAft>
                <a:spcPts val="0"/>
              </a:spcAft>
              <a:buSzPts val="2300"/>
              <a:buChar char="–"/>
              <a:defRPr/>
            </a:lvl8pPr>
            <a:lvl9pPr lvl="8" algn="l">
              <a:lnSpc>
                <a:spcPct val="119000"/>
              </a:lnSpc>
              <a:spcBef>
                <a:spcPts val="500"/>
              </a:spcBef>
              <a:spcAft>
                <a:spcPts val="0"/>
              </a:spcAft>
              <a:buSzPts val="2300"/>
              <a:buChar char="–"/>
              <a:defRPr/>
            </a:lvl9pPr>
          </a:lstStyle>
          <a:p>
            <a:endParaRPr/>
          </a:p>
        </p:txBody>
      </p:sp>
      <p:sp>
        <p:nvSpPr>
          <p:cNvPr id="30" name="Google Shape;30;p4"/>
          <p:cNvSpPr txBox="1">
            <a:spLocks noGrp="1"/>
          </p:cNvSpPr>
          <p:nvPr>
            <p:ph type="ctrTitle"/>
          </p:nvPr>
        </p:nvSpPr>
        <p:spPr>
          <a:xfrm>
            <a:off x="160027" y="4256781"/>
            <a:ext cx="15024300" cy="8991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sz="5100">
                <a:solidFill>
                  <a:schemeClr val="lt1"/>
                </a:solidFil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31" name="Google Shape;31;p4"/>
          <p:cNvSpPr txBox="1"/>
          <p:nvPr/>
        </p:nvSpPr>
        <p:spPr>
          <a:xfrm>
            <a:off x="1072860" y="8165814"/>
            <a:ext cx="8518200" cy="271200"/>
          </a:xfrm>
          <a:prstGeom prst="rect">
            <a:avLst/>
          </a:prstGeom>
          <a:noFill/>
          <a:ln>
            <a:noFill/>
          </a:ln>
        </p:spPr>
        <p:txBody>
          <a:bodyPr spcFirstLastPara="1" wrap="square" lIns="116125" tIns="58050" rIns="116125" bIns="58050" anchor="t" anchorCtr="0">
            <a:sp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Verdana"/>
              <a:ea typeface="Verdana"/>
              <a:cs typeface="Verdana"/>
              <a:sym typeface="Verdana"/>
            </a:endParaRPr>
          </a:p>
        </p:txBody>
      </p:sp>
      <p:cxnSp>
        <p:nvCxnSpPr>
          <p:cNvPr id="32" name="Google Shape;32;p4"/>
          <p:cNvCxnSpPr/>
          <p:nvPr/>
        </p:nvCxnSpPr>
        <p:spPr>
          <a:xfrm>
            <a:off x="282004" y="8157679"/>
            <a:ext cx="14946000" cy="0"/>
          </a:xfrm>
          <a:prstGeom prst="straightConnector1">
            <a:avLst/>
          </a:prstGeom>
          <a:noFill/>
          <a:ln w="9525" cap="flat" cmpd="sng">
            <a:solidFill>
              <a:schemeClr val="lt1"/>
            </a:solidFill>
            <a:prstDash val="solid"/>
            <a:round/>
            <a:headEnd type="none" w="sm" len="sm"/>
            <a:tailEnd type="none" w="sm" len="sm"/>
          </a:ln>
        </p:spPr>
      </p:cxnSp>
      <p:cxnSp>
        <p:nvCxnSpPr>
          <p:cNvPr id="33" name="Google Shape;33;p4"/>
          <p:cNvCxnSpPr/>
          <p:nvPr/>
        </p:nvCxnSpPr>
        <p:spPr>
          <a:xfrm>
            <a:off x="283476" y="5216050"/>
            <a:ext cx="14946300" cy="0"/>
          </a:xfrm>
          <a:prstGeom prst="straightConnector1">
            <a:avLst/>
          </a:prstGeom>
          <a:noFill/>
          <a:ln w="9525" cap="flat" cmpd="sng">
            <a:solidFill>
              <a:schemeClr val="lt1"/>
            </a:solidFill>
            <a:prstDash val="solid"/>
            <a:round/>
            <a:headEnd type="none" w="sm" len="sm"/>
            <a:tailEnd type="none" w="sm" len="sm"/>
          </a:ln>
        </p:spPr>
      </p:cxnSp>
      <p:sp>
        <p:nvSpPr>
          <p:cNvPr id="34" name="Google Shape;34;p4"/>
          <p:cNvSpPr txBox="1"/>
          <p:nvPr/>
        </p:nvSpPr>
        <p:spPr>
          <a:xfrm>
            <a:off x="15029266" y="6867303"/>
            <a:ext cx="289500" cy="348000"/>
          </a:xfrm>
          <a:prstGeom prst="rect">
            <a:avLst/>
          </a:prstGeom>
          <a:noFill/>
          <a:ln>
            <a:noFill/>
          </a:ln>
        </p:spPr>
        <p:txBody>
          <a:bodyPr spcFirstLastPara="1" wrap="square" lIns="116125" tIns="58050" rIns="116125" bIns="58050" anchor="t" anchorCtr="0">
            <a:spAutoFit/>
          </a:bodyPr>
          <a:lstStyle/>
          <a:p>
            <a:pPr marL="0" marR="0" lvl="0" indent="0" algn="r" rtl="0">
              <a:lnSpc>
                <a:spcPct val="100000"/>
              </a:lnSpc>
              <a:spcBef>
                <a:spcPts val="0"/>
              </a:spcBef>
              <a:spcAft>
                <a:spcPts val="0"/>
              </a:spcAft>
              <a:buClr>
                <a:srgbClr val="000000"/>
              </a:buClr>
              <a:buSzPts val="1500"/>
              <a:buFont typeface="Arial"/>
              <a:buNone/>
            </a:pPr>
            <a:r>
              <a:rPr lang="en-GB" sz="1500" b="0" i="0" u="none" strike="noStrike" cap="none">
                <a:solidFill>
                  <a:schemeClr val="lt1"/>
                </a:solidFill>
                <a:latin typeface="Arial"/>
                <a:ea typeface="Arial"/>
                <a:cs typeface="Arial"/>
                <a:sym typeface="Arial"/>
              </a:rPr>
              <a:t> </a:t>
            </a:r>
            <a:endParaRPr sz="1800" b="0" i="0" u="none" strike="noStrike" cap="none">
              <a:solidFill>
                <a:srgbClr val="000000"/>
              </a:solidFill>
              <a:latin typeface="Arial"/>
              <a:ea typeface="Arial"/>
              <a:cs typeface="Arial"/>
              <a:sym typeface="Arial"/>
            </a:endParaRPr>
          </a:p>
        </p:txBody>
      </p:sp>
      <p:sp>
        <p:nvSpPr>
          <p:cNvPr id="35" name="Google Shape;35;p4"/>
          <p:cNvSpPr txBox="1"/>
          <p:nvPr/>
        </p:nvSpPr>
        <p:spPr>
          <a:xfrm>
            <a:off x="15001161" y="7819632"/>
            <a:ext cx="289500" cy="348000"/>
          </a:xfrm>
          <a:prstGeom prst="rect">
            <a:avLst/>
          </a:prstGeom>
          <a:noFill/>
          <a:ln>
            <a:noFill/>
          </a:ln>
        </p:spPr>
        <p:txBody>
          <a:bodyPr spcFirstLastPara="1" wrap="square" lIns="116125" tIns="58050" rIns="116125" bIns="58050" anchor="t" anchorCtr="0">
            <a:spAutoFit/>
          </a:bodyPr>
          <a:lstStyle/>
          <a:p>
            <a:pPr marL="0" marR="0" lvl="0" indent="0" algn="r" rtl="0">
              <a:lnSpc>
                <a:spcPct val="100000"/>
              </a:lnSpc>
              <a:spcBef>
                <a:spcPts val="0"/>
              </a:spcBef>
              <a:spcAft>
                <a:spcPts val="0"/>
              </a:spcAft>
              <a:buClr>
                <a:srgbClr val="000000"/>
              </a:buClr>
              <a:buSzPts val="1500"/>
              <a:buFont typeface="Arial"/>
              <a:buNone/>
            </a:pPr>
            <a:r>
              <a:rPr lang="en-GB" sz="1500" b="0" i="0" u="none" strike="noStrike" cap="none">
                <a:solidFill>
                  <a:schemeClr val="lt1"/>
                </a:solidFill>
                <a:latin typeface="Arial"/>
                <a:ea typeface="Arial"/>
                <a:cs typeface="Arial"/>
                <a:sym typeface="Arial"/>
              </a:rPr>
              <a:t> </a:t>
            </a:r>
            <a:endParaRPr sz="1800" b="0" i="0" u="none" strike="noStrike" cap="none">
              <a:solidFill>
                <a:srgbClr val="000000"/>
              </a:solidFill>
              <a:latin typeface="Arial"/>
              <a:ea typeface="Arial"/>
              <a:cs typeface="Arial"/>
              <a:sym typeface="Arial"/>
            </a:endParaRPr>
          </a:p>
        </p:txBody>
      </p:sp>
      <p:sp>
        <p:nvSpPr>
          <p:cNvPr id="36" name="Google Shape;36;p4"/>
          <p:cNvSpPr/>
          <p:nvPr/>
        </p:nvSpPr>
        <p:spPr>
          <a:xfrm>
            <a:off x="14129331" y="7381544"/>
            <a:ext cx="1161300" cy="275700"/>
          </a:xfrm>
          <a:prstGeom prst="rect">
            <a:avLst/>
          </a:prstGeom>
          <a:noFill/>
          <a:ln>
            <a:noFill/>
          </a:ln>
        </p:spPr>
        <p:txBody>
          <a:bodyPr spcFirstLastPara="1" wrap="square" lIns="116125" tIns="58050" rIns="116125" bIns="58050" anchor="ctr" anchorCtr="0">
            <a:noAutofit/>
          </a:bodyPr>
          <a:lstStyle/>
          <a:p>
            <a:pPr marL="0" marR="0" lvl="0" indent="0" algn="r" rtl="0">
              <a:lnSpc>
                <a:spcPct val="100000"/>
              </a:lnSpc>
              <a:spcBef>
                <a:spcPts val="0"/>
              </a:spcBef>
              <a:spcAft>
                <a:spcPts val="0"/>
              </a:spcAft>
              <a:buClr>
                <a:srgbClr val="000000"/>
              </a:buClr>
              <a:buSzPts val="1500"/>
              <a:buFont typeface="Arial"/>
              <a:buNone/>
            </a:pPr>
            <a:r>
              <a:rPr lang="en-GB" sz="1500" b="0" i="0" u="none" strike="noStrike" cap="none">
                <a:solidFill>
                  <a:schemeClr val="lt1"/>
                </a:solidFill>
                <a:latin typeface="Arial"/>
                <a:ea typeface="Arial"/>
                <a:cs typeface="Arial"/>
                <a:sym typeface="Arial"/>
              </a:rPr>
              <a:t> </a:t>
            </a:r>
            <a:endParaRPr sz="1800" b="0" i="0" u="none" strike="noStrike" cap="none">
              <a:solidFill>
                <a:srgbClr val="000000"/>
              </a:solidFill>
              <a:latin typeface="Arial"/>
              <a:ea typeface="Arial"/>
              <a:cs typeface="Arial"/>
              <a:sym typeface="Arial"/>
            </a:endParaRPr>
          </a:p>
        </p:txBody>
      </p:sp>
      <p:sp>
        <p:nvSpPr>
          <p:cNvPr id="37" name="Google Shape;37;p4"/>
          <p:cNvSpPr txBox="1"/>
          <p:nvPr/>
        </p:nvSpPr>
        <p:spPr>
          <a:xfrm>
            <a:off x="283476" y="7892184"/>
            <a:ext cx="8518200" cy="271200"/>
          </a:xfrm>
          <a:prstGeom prst="rect">
            <a:avLst/>
          </a:prstGeom>
          <a:noFill/>
          <a:ln>
            <a:noFill/>
          </a:ln>
        </p:spPr>
        <p:txBody>
          <a:bodyPr spcFirstLastPara="1" wrap="square" lIns="0" tIns="58050" rIns="116125" bIns="58050" anchor="b"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8197A6"/>
                </a:solidFill>
                <a:latin typeface="Arial"/>
                <a:ea typeface="Arial"/>
                <a:cs typeface="Arial"/>
                <a:sym typeface="Arial"/>
              </a:rPr>
              <a:t>ESA UNCLASSIFIED - For ESA Official Use Only</a:t>
            </a:r>
            <a:endParaRPr sz="1800" b="0" i="0" u="none" strike="noStrike" cap="none">
              <a:solidFill>
                <a:srgbClr val="000000"/>
              </a:solidFill>
              <a:latin typeface="Arial"/>
              <a:ea typeface="Arial"/>
              <a:cs typeface="Arial"/>
              <a:sym typeface="Arial"/>
            </a:endParaRPr>
          </a:p>
        </p:txBody>
      </p:sp>
      <p:sp>
        <p:nvSpPr>
          <p:cNvPr id="38" name="Google Shape;38;p4"/>
          <p:cNvSpPr txBox="1"/>
          <p:nvPr/>
        </p:nvSpPr>
        <p:spPr>
          <a:xfrm>
            <a:off x="14814517" y="7878044"/>
            <a:ext cx="369900" cy="271200"/>
          </a:xfrm>
          <a:prstGeom prst="rect">
            <a:avLst/>
          </a:prstGeom>
          <a:noFill/>
          <a:ln>
            <a:noFill/>
          </a:ln>
        </p:spPr>
        <p:txBody>
          <a:bodyPr spcFirstLastPara="1" wrap="square" lIns="116125" tIns="58050" rIns="0" bIns="58050" anchor="t" anchorCtr="0">
            <a:spAutoFit/>
          </a:bodyPr>
          <a:lstStyle/>
          <a:p>
            <a:pPr marL="0" marR="0" lvl="0" indent="0" algn="r"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Arial"/>
                <a:ea typeface="Arial"/>
                <a:cs typeface="Arial"/>
                <a:sym typeface="Arial"/>
              </a:rPr>
              <a:t>  </a:t>
            </a:r>
            <a:fld id="{00000000-1234-1234-1234-123412341234}" type="slidenum">
              <a:rPr lang="en-GB" sz="1000" b="0" i="0" u="none" strike="noStrike" cap="none">
                <a:solidFill>
                  <a:schemeClr val="lt1"/>
                </a:solidFill>
                <a:latin typeface="Arial"/>
                <a:ea typeface="Arial"/>
                <a:cs typeface="Arial"/>
                <a:sym typeface="Arial"/>
              </a:rPr>
              <a:t>‹#›</a:t>
            </a:fld>
            <a:endParaRPr sz="1000" b="0" i="0" u="none" strike="noStrike" cap="none">
              <a:solidFill>
                <a:schemeClr val="lt1"/>
              </a:solidFill>
              <a:latin typeface="Arial"/>
              <a:ea typeface="Arial"/>
              <a:cs typeface="Arial"/>
              <a:sym typeface="Arial"/>
            </a:endParaRPr>
          </a:p>
        </p:txBody>
      </p:sp>
      <p:pic>
        <p:nvPicPr>
          <p:cNvPr id="39" name="Google Shape;39;p4"/>
          <p:cNvPicPr preferRelativeResize="0"/>
          <p:nvPr/>
        </p:nvPicPr>
        <p:blipFill rotWithShape="1">
          <a:blip r:embed="rId3">
            <a:alphaModFix/>
          </a:blip>
          <a:srcRect/>
          <a:stretch/>
        </p:blipFill>
        <p:spPr>
          <a:xfrm>
            <a:off x="13121530" y="-274445"/>
            <a:ext cx="2659292" cy="1668812"/>
          </a:xfrm>
          <a:prstGeom prst="rect">
            <a:avLst/>
          </a:prstGeom>
          <a:noFill/>
          <a:ln>
            <a:noFill/>
          </a:ln>
        </p:spPr>
      </p:pic>
      <p:pic>
        <p:nvPicPr>
          <p:cNvPr id="40" name="Google Shape;40;p4"/>
          <p:cNvPicPr preferRelativeResize="0"/>
          <p:nvPr/>
        </p:nvPicPr>
        <p:blipFill rotWithShape="1">
          <a:blip r:embed="rId4">
            <a:alphaModFix/>
          </a:blip>
          <a:srcRect/>
          <a:stretch/>
        </p:blipFill>
        <p:spPr>
          <a:xfrm>
            <a:off x="13136460" y="8364633"/>
            <a:ext cx="2078974" cy="134524"/>
          </a:xfrm>
          <a:prstGeom prst="rect">
            <a:avLst/>
          </a:prstGeom>
          <a:noFill/>
          <a:ln>
            <a:noFill/>
          </a:ln>
        </p:spPr>
      </p:pic>
      <p:grpSp>
        <p:nvGrpSpPr>
          <p:cNvPr id="41" name="Google Shape;41;p4"/>
          <p:cNvGrpSpPr/>
          <p:nvPr/>
        </p:nvGrpSpPr>
        <p:grpSpPr>
          <a:xfrm>
            <a:off x="287880" y="8343975"/>
            <a:ext cx="12228506" cy="183025"/>
            <a:chOff x="1076500" y="4469696"/>
            <a:chExt cx="9628745" cy="144114"/>
          </a:xfrm>
        </p:grpSpPr>
        <p:pic>
          <p:nvPicPr>
            <p:cNvPr id="42" name="Google Shape;42;p4" descr="de.png"/>
            <p:cNvPicPr preferRelativeResize="0"/>
            <p:nvPr/>
          </p:nvPicPr>
          <p:blipFill rotWithShape="1">
            <a:blip r:embed="rId5">
              <a:alphaModFix/>
            </a:blip>
            <a:srcRect/>
            <a:stretch/>
          </p:blipFill>
          <p:spPr>
            <a:xfrm>
              <a:off x="1076500" y="4469696"/>
              <a:ext cx="217977" cy="144114"/>
            </a:xfrm>
            <a:prstGeom prst="rect">
              <a:avLst/>
            </a:prstGeom>
            <a:noFill/>
            <a:ln>
              <a:noFill/>
            </a:ln>
          </p:spPr>
        </p:pic>
        <p:pic>
          <p:nvPicPr>
            <p:cNvPr id="43" name="Google Shape;43;p4" descr="at.png"/>
            <p:cNvPicPr preferRelativeResize="0"/>
            <p:nvPr/>
          </p:nvPicPr>
          <p:blipFill rotWithShape="1">
            <a:blip r:embed="rId6">
              <a:alphaModFix/>
            </a:blip>
            <a:srcRect/>
            <a:stretch/>
          </p:blipFill>
          <p:spPr>
            <a:xfrm>
              <a:off x="1447640" y="4469696"/>
              <a:ext cx="217977" cy="144114"/>
            </a:xfrm>
            <a:prstGeom prst="rect">
              <a:avLst/>
            </a:prstGeom>
            <a:noFill/>
            <a:ln>
              <a:noFill/>
            </a:ln>
          </p:spPr>
        </p:pic>
        <p:pic>
          <p:nvPicPr>
            <p:cNvPr id="44" name="Google Shape;44;p4" descr="be.png"/>
            <p:cNvPicPr preferRelativeResize="0"/>
            <p:nvPr/>
          </p:nvPicPr>
          <p:blipFill rotWithShape="1">
            <a:blip r:embed="rId7">
              <a:alphaModFix/>
            </a:blip>
            <a:srcRect/>
            <a:stretch/>
          </p:blipFill>
          <p:spPr>
            <a:xfrm>
              <a:off x="1818780" y="4469696"/>
              <a:ext cx="217977" cy="144114"/>
            </a:xfrm>
            <a:prstGeom prst="rect">
              <a:avLst/>
            </a:prstGeom>
            <a:noFill/>
            <a:ln>
              <a:noFill/>
            </a:ln>
          </p:spPr>
        </p:pic>
        <p:pic>
          <p:nvPicPr>
            <p:cNvPr id="45" name="Google Shape;45;p4" descr="dk.png"/>
            <p:cNvPicPr preferRelativeResize="0"/>
            <p:nvPr/>
          </p:nvPicPr>
          <p:blipFill rotWithShape="1">
            <a:blip r:embed="rId8">
              <a:alphaModFix/>
            </a:blip>
            <a:srcRect/>
            <a:stretch/>
          </p:blipFill>
          <p:spPr>
            <a:xfrm>
              <a:off x="2189920" y="4469696"/>
              <a:ext cx="217977" cy="144114"/>
            </a:xfrm>
            <a:prstGeom prst="rect">
              <a:avLst/>
            </a:prstGeom>
            <a:noFill/>
            <a:ln>
              <a:noFill/>
            </a:ln>
          </p:spPr>
        </p:pic>
        <p:pic>
          <p:nvPicPr>
            <p:cNvPr id="46" name="Google Shape;46;p4" descr="es.png"/>
            <p:cNvPicPr preferRelativeResize="0"/>
            <p:nvPr/>
          </p:nvPicPr>
          <p:blipFill rotWithShape="1">
            <a:blip r:embed="rId9">
              <a:alphaModFix/>
            </a:blip>
            <a:srcRect/>
            <a:stretch/>
          </p:blipFill>
          <p:spPr>
            <a:xfrm>
              <a:off x="2561060" y="4469696"/>
              <a:ext cx="217977" cy="144114"/>
            </a:xfrm>
            <a:prstGeom prst="rect">
              <a:avLst/>
            </a:prstGeom>
            <a:noFill/>
            <a:ln>
              <a:noFill/>
            </a:ln>
          </p:spPr>
        </p:pic>
        <p:pic>
          <p:nvPicPr>
            <p:cNvPr id="47" name="Google Shape;47;p4" descr="ee.png"/>
            <p:cNvPicPr preferRelativeResize="0"/>
            <p:nvPr/>
          </p:nvPicPr>
          <p:blipFill rotWithShape="1">
            <a:blip r:embed="rId10">
              <a:alphaModFix/>
            </a:blip>
            <a:srcRect/>
            <a:stretch/>
          </p:blipFill>
          <p:spPr>
            <a:xfrm>
              <a:off x="2932200" y="4469696"/>
              <a:ext cx="217977" cy="144114"/>
            </a:xfrm>
            <a:prstGeom prst="rect">
              <a:avLst/>
            </a:prstGeom>
            <a:noFill/>
            <a:ln>
              <a:noFill/>
            </a:ln>
          </p:spPr>
        </p:pic>
        <p:pic>
          <p:nvPicPr>
            <p:cNvPr id="48" name="Google Shape;48;p4" descr="fi.png"/>
            <p:cNvPicPr preferRelativeResize="0"/>
            <p:nvPr/>
          </p:nvPicPr>
          <p:blipFill rotWithShape="1">
            <a:blip r:embed="rId11">
              <a:alphaModFix/>
            </a:blip>
            <a:srcRect/>
            <a:stretch/>
          </p:blipFill>
          <p:spPr>
            <a:xfrm>
              <a:off x="3303340" y="4469696"/>
              <a:ext cx="217977" cy="144114"/>
            </a:xfrm>
            <a:prstGeom prst="rect">
              <a:avLst/>
            </a:prstGeom>
            <a:noFill/>
            <a:ln>
              <a:noFill/>
            </a:ln>
          </p:spPr>
        </p:pic>
        <p:pic>
          <p:nvPicPr>
            <p:cNvPr id="49" name="Google Shape;49;p4" descr="fr.png"/>
            <p:cNvPicPr preferRelativeResize="0"/>
            <p:nvPr/>
          </p:nvPicPr>
          <p:blipFill rotWithShape="1">
            <a:blip r:embed="rId12">
              <a:alphaModFix/>
            </a:blip>
            <a:srcRect/>
            <a:stretch/>
          </p:blipFill>
          <p:spPr>
            <a:xfrm>
              <a:off x="3674480" y="4469696"/>
              <a:ext cx="217977" cy="144114"/>
            </a:xfrm>
            <a:prstGeom prst="rect">
              <a:avLst/>
            </a:prstGeom>
            <a:noFill/>
            <a:ln>
              <a:noFill/>
            </a:ln>
          </p:spPr>
        </p:pic>
        <p:pic>
          <p:nvPicPr>
            <p:cNvPr id="50" name="Google Shape;50;p4" descr="gr.png"/>
            <p:cNvPicPr preferRelativeResize="0"/>
            <p:nvPr/>
          </p:nvPicPr>
          <p:blipFill rotWithShape="1">
            <a:blip r:embed="rId13">
              <a:alphaModFix/>
            </a:blip>
            <a:srcRect/>
            <a:stretch/>
          </p:blipFill>
          <p:spPr>
            <a:xfrm>
              <a:off x="4045620" y="4469696"/>
              <a:ext cx="217977" cy="144114"/>
            </a:xfrm>
            <a:prstGeom prst="rect">
              <a:avLst/>
            </a:prstGeom>
            <a:noFill/>
            <a:ln>
              <a:noFill/>
            </a:ln>
          </p:spPr>
        </p:pic>
        <p:pic>
          <p:nvPicPr>
            <p:cNvPr id="51" name="Google Shape;51;p4" descr="hu.png"/>
            <p:cNvPicPr preferRelativeResize="0"/>
            <p:nvPr/>
          </p:nvPicPr>
          <p:blipFill rotWithShape="1">
            <a:blip r:embed="rId14">
              <a:alphaModFix/>
            </a:blip>
            <a:srcRect/>
            <a:stretch/>
          </p:blipFill>
          <p:spPr>
            <a:xfrm>
              <a:off x="4416760" y="4469696"/>
              <a:ext cx="217977" cy="144114"/>
            </a:xfrm>
            <a:prstGeom prst="rect">
              <a:avLst/>
            </a:prstGeom>
            <a:noFill/>
            <a:ln>
              <a:noFill/>
            </a:ln>
          </p:spPr>
        </p:pic>
        <p:pic>
          <p:nvPicPr>
            <p:cNvPr id="52" name="Google Shape;52;p4" descr="ie.png"/>
            <p:cNvPicPr preferRelativeResize="0"/>
            <p:nvPr/>
          </p:nvPicPr>
          <p:blipFill rotWithShape="1">
            <a:blip r:embed="rId15">
              <a:alphaModFix/>
            </a:blip>
            <a:srcRect/>
            <a:stretch/>
          </p:blipFill>
          <p:spPr>
            <a:xfrm>
              <a:off x="4787900" y="4469696"/>
              <a:ext cx="217977" cy="144114"/>
            </a:xfrm>
            <a:prstGeom prst="rect">
              <a:avLst/>
            </a:prstGeom>
            <a:noFill/>
            <a:ln>
              <a:noFill/>
            </a:ln>
          </p:spPr>
        </p:pic>
        <p:pic>
          <p:nvPicPr>
            <p:cNvPr id="53" name="Google Shape;53;p4" descr="it.png"/>
            <p:cNvPicPr preferRelativeResize="0"/>
            <p:nvPr/>
          </p:nvPicPr>
          <p:blipFill rotWithShape="1">
            <a:blip r:embed="rId16">
              <a:alphaModFix/>
            </a:blip>
            <a:srcRect/>
            <a:stretch/>
          </p:blipFill>
          <p:spPr>
            <a:xfrm>
              <a:off x="5159040" y="4469696"/>
              <a:ext cx="217977" cy="144114"/>
            </a:xfrm>
            <a:prstGeom prst="rect">
              <a:avLst/>
            </a:prstGeom>
            <a:noFill/>
            <a:ln>
              <a:noFill/>
            </a:ln>
          </p:spPr>
        </p:pic>
        <p:pic>
          <p:nvPicPr>
            <p:cNvPr id="54" name="Google Shape;54;p4" descr="lu.png"/>
            <p:cNvPicPr preferRelativeResize="0"/>
            <p:nvPr/>
          </p:nvPicPr>
          <p:blipFill rotWithShape="1">
            <a:blip r:embed="rId17">
              <a:alphaModFix/>
            </a:blip>
            <a:srcRect/>
            <a:stretch/>
          </p:blipFill>
          <p:spPr>
            <a:xfrm>
              <a:off x="5530180" y="4469696"/>
              <a:ext cx="217977" cy="144114"/>
            </a:xfrm>
            <a:prstGeom prst="rect">
              <a:avLst/>
            </a:prstGeom>
            <a:noFill/>
            <a:ln>
              <a:noFill/>
            </a:ln>
          </p:spPr>
        </p:pic>
        <p:pic>
          <p:nvPicPr>
            <p:cNvPr id="55" name="Google Shape;55;p4" descr="no.png"/>
            <p:cNvPicPr preferRelativeResize="0"/>
            <p:nvPr/>
          </p:nvPicPr>
          <p:blipFill rotWithShape="1">
            <a:blip r:embed="rId18">
              <a:alphaModFix/>
            </a:blip>
            <a:srcRect/>
            <a:stretch/>
          </p:blipFill>
          <p:spPr>
            <a:xfrm>
              <a:off x="5901320" y="4469696"/>
              <a:ext cx="217977" cy="144114"/>
            </a:xfrm>
            <a:prstGeom prst="rect">
              <a:avLst/>
            </a:prstGeom>
            <a:noFill/>
            <a:ln>
              <a:noFill/>
            </a:ln>
          </p:spPr>
        </p:pic>
        <p:pic>
          <p:nvPicPr>
            <p:cNvPr id="56" name="Google Shape;56;p4" descr="nl.png"/>
            <p:cNvPicPr preferRelativeResize="0"/>
            <p:nvPr/>
          </p:nvPicPr>
          <p:blipFill rotWithShape="1">
            <a:blip r:embed="rId19">
              <a:alphaModFix/>
            </a:blip>
            <a:srcRect/>
            <a:stretch/>
          </p:blipFill>
          <p:spPr>
            <a:xfrm>
              <a:off x="6272460" y="4469696"/>
              <a:ext cx="217977" cy="144114"/>
            </a:xfrm>
            <a:prstGeom prst="rect">
              <a:avLst/>
            </a:prstGeom>
            <a:noFill/>
            <a:ln>
              <a:noFill/>
            </a:ln>
          </p:spPr>
        </p:pic>
        <p:pic>
          <p:nvPicPr>
            <p:cNvPr id="57" name="Google Shape;57;p4" descr="pl.png"/>
            <p:cNvPicPr preferRelativeResize="0"/>
            <p:nvPr/>
          </p:nvPicPr>
          <p:blipFill rotWithShape="1">
            <a:blip r:embed="rId20">
              <a:alphaModFix/>
            </a:blip>
            <a:srcRect/>
            <a:stretch/>
          </p:blipFill>
          <p:spPr>
            <a:xfrm>
              <a:off x="6643600" y="4469696"/>
              <a:ext cx="217977" cy="144114"/>
            </a:xfrm>
            <a:prstGeom prst="rect">
              <a:avLst/>
            </a:prstGeom>
            <a:noFill/>
            <a:ln>
              <a:noFill/>
            </a:ln>
          </p:spPr>
        </p:pic>
        <p:pic>
          <p:nvPicPr>
            <p:cNvPr id="58" name="Google Shape;58;p4" descr="pt.png"/>
            <p:cNvPicPr preferRelativeResize="0"/>
            <p:nvPr/>
          </p:nvPicPr>
          <p:blipFill rotWithShape="1">
            <a:blip r:embed="rId21">
              <a:alphaModFix/>
            </a:blip>
            <a:srcRect/>
            <a:stretch/>
          </p:blipFill>
          <p:spPr>
            <a:xfrm>
              <a:off x="7014740" y="4469696"/>
              <a:ext cx="217977" cy="144114"/>
            </a:xfrm>
            <a:prstGeom prst="rect">
              <a:avLst/>
            </a:prstGeom>
            <a:noFill/>
            <a:ln>
              <a:noFill/>
            </a:ln>
          </p:spPr>
        </p:pic>
        <p:pic>
          <p:nvPicPr>
            <p:cNvPr id="59" name="Google Shape;59;p4" descr="cz.png"/>
            <p:cNvPicPr preferRelativeResize="0"/>
            <p:nvPr/>
          </p:nvPicPr>
          <p:blipFill rotWithShape="1">
            <a:blip r:embed="rId22">
              <a:alphaModFix/>
            </a:blip>
            <a:srcRect/>
            <a:stretch/>
          </p:blipFill>
          <p:spPr>
            <a:xfrm>
              <a:off x="7385880" y="4469696"/>
              <a:ext cx="217977" cy="144114"/>
            </a:xfrm>
            <a:prstGeom prst="rect">
              <a:avLst/>
            </a:prstGeom>
            <a:noFill/>
            <a:ln>
              <a:noFill/>
            </a:ln>
          </p:spPr>
        </p:pic>
        <p:pic>
          <p:nvPicPr>
            <p:cNvPr id="60" name="Google Shape;60;p4" descr="ro.png"/>
            <p:cNvPicPr preferRelativeResize="0"/>
            <p:nvPr/>
          </p:nvPicPr>
          <p:blipFill rotWithShape="1">
            <a:blip r:embed="rId23">
              <a:alphaModFix/>
            </a:blip>
            <a:srcRect/>
            <a:stretch/>
          </p:blipFill>
          <p:spPr>
            <a:xfrm>
              <a:off x="7757020" y="4469696"/>
              <a:ext cx="217977" cy="144114"/>
            </a:xfrm>
            <a:prstGeom prst="rect">
              <a:avLst/>
            </a:prstGeom>
            <a:noFill/>
            <a:ln>
              <a:noFill/>
            </a:ln>
          </p:spPr>
        </p:pic>
        <p:pic>
          <p:nvPicPr>
            <p:cNvPr id="61" name="Google Shape;61;p4" descr="se.png"/>
            <p:cNvPicPr preferRelativeResize="0"/>
            <p:nvPr/>
          </p:nvPicPr>
          <p:blipFill rotWithShape="1">
            <a:blip r:embed="rId24">
              <a:alphaModFix/>
            </a:blip>
            <a:srcRect/>
            <a:stretch/>
          </p:blipFill>
          <p:spPr>
            <a:xfrm>
              <a:off x="8499300" y="4469696"/>
              <a:ext cx="217977" cy="144114"/>
            </a:xfrm>
            <a:prstGeom prst="rect">
              <a:avLst/>
            </a:prstGeom>
            <a:noFill/>
            <a:ln>
              <a:noFill/>
            </a:ln>
          </p:spPr>
        </p:pic>
        <p:pic>
          <p:nvPicPr>
            <p:cNvPr id="62" name="Google Shape;62;p4" descr="ch.png"/>
            <p:cNvPicPr preferRelativeResize="0"/>
            <p:nvPr/>
          </p:nvPicPr>
          <p:blipFill rotWithShape="1">
            <a:blip r:embed="rId25">
              <a:alphaModFix/>
            </a:blip>
            <a:srcRect/>
            <a:stretch/>
          </p:blipFill>
          <p:spPr>
            <a:xfrm>
              <a:off x="8870442" y="4469696"/>
              <a:ext cx="217977" cy="144114"/>
            </a:xfrm>
            <a:prstGeom prst="rect">
              <a:avLst/>
            </a:prstGeom>
            <a:noFill/>
            <a:ln>
              <a:noFill/>
            </a:ln>
          </p:spPr>
        </p:pic>
        <p:pic>
          <p:nvPicPr>
            <p:cNvPr id="63" name="Google Shape;63;p4" descr="uk.png"/>
            <p:cNvPicPr preferRelativeResize="0"/>
            <p:nvPr/>
          </p:nvPicPr>
          <p:blipFill rotWithShape="1">
            <a:blip r:embed="rId26">
              <a:alphaModFix/>
            </a:blip>
            <a:srcRect/>
            <a:stretch/>
          </p:blipFill>
          <p:spPr>
            <a:xfrm>
              <a:off x="8128160" y="4469696"/>
              <a:ext cx="217977" cy="144114"/>
            </a:xfrm>
            <a:prstGeom prst="rect">
              <a:avLst/>
            </a:prstGeom>
            <a:noFill/>
            <a:ln>
              <a:noFill/>
            </a:ln>
          </p:spPr>
        </p:pic>
        <p:pic>
          <p:nvPicPr>
            <p:cNvPr id="64" name="Google Shape;64;p4"/>
            <p:cNvPicPr preferRelativeResize="0"/>
            <p:nvPr/>
          </p:nvPicPr>
          <p:blipFill rotWithShape="1">
            <a:blip r:embed="rId27">
              <a:alphaModFix/>
            </a:blip>
            <a:srcRect/>
            <a:stretch/>
          </p:blipFill>
          <p:spPr>
            <a:xfrm>
              <a:off x="9408598" y="4469696"/>
              <a:ext cx="216000" cy="144000"/>
            </a:xfrm>
            <a:prstGeom prst="rect">
              <a:avLst/>
            </a:prstGeom>
            <a:noFill/>
            <a:ln>
              <a:noFill/>
            </a:ln>
          </p:spPr>
        </p:pic>
        <p:pic>
          <p:nvPicPr>
            <p:cNvPr id="65" name="Google Shape;65;p4"/>
            <p:cNvPicPr preferRelativeResize="0"/>
            <p:nvPr/>
          </p:nvPicPr>
          <p:blipFill rotWithShape="1">
            <a:blip r:embed="rId28">
              <a:alphaModFix/>
            </a:blip>
            <a:srcRect/>
            <a:stretch/>
          </p:blipFill>
          <p:spPr>
            <a:xfrm>
              <a:off x="9768386" y="4469696"/>
              <a:ext cx="216000" cy="144000"/>
            </a:xfrm>
            <a:prstGeom prst="rect">
              <a:avLst/>
            </a:prstGeom>
            <a:noFill/>
            <a:ln>
              <a:noFill/>
            </a:ln>
          </p:spPr>
        </p:pic>
        <p:pic>
          <p:nvPicPr>
            <p:cNvPr id="66" name="Google Shape;66;p4" descr="ca.png"/>
            <p:cNvPicPr preferRelativeResize="0"/>
            <p:nvPr/>
          </p:nvPicPr>
          <p:blipFill rotWithShape="1">
            <a:blip r:embed="rId29">
              <a:alphaModFix/>
            </a:blip>
            <a:srcRect/>
            <a:stretch/>
          </p:blipFill>
          <p:spPr>
            <a:xfrm>
              <a:off x="10489245" y="4469696"/>
              <a:ext cx="216000" cy="142807"/>
            </a:xfrm>
            <a:prstGeom prst="rect">
              <a:avLst/>
            </a:prstGeom>
            <a:noFill/>
            <a:ln>
              <a:noFill/>
            </a:ln>
          </p:spPr>
        </p:pic>
        <p:pic>
          <p:nvPicPr>
            <p:cNvPr id="67" name="Google Shape;67;p4" descr="si.png"/>
            <p:cNvPicPr preferRelativeResize="0"/>
            <p:nvPr/>
          </p:nvPicPr>
          <p:blipFill rotWithShape="1">
            <a:blip r:embed="rId30">
              <a:alphaModFix/>
            </a:blip>
            <a:srcRect/>
            <a:stretch/>
          </p:blipFill>
          <p:spPr>
            <a:xfrm>
              <a:off x="10128174" y="4469696"/>
              <a:ext cx="217284" cy="143656"/>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1"/>
                                          </p:val>
                                        </p:tav>
                                        <p:tav tm="100000">
                                          <p:val>
                                            <p:strVal val="#ppt_x"/>
                                          </p:val>
                                        </p:tav>
                                      </p:tavLst>
                                    </p:anim>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500"/>
                                        <p:tgtEl>
                                          <p:spTgt spid="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par>
                          <p:cTn id="20" fill="hold">
                            <p:stCondLst>
                              <p:cond delay="2000"/>
                            </p:stCondLst>
                            <p:childTnLst>
                              <p:par>
                                <p:cTn id="21" presetID="2" presetClass="entr" presetSubtype="2" fill="hold" nodeType="afterEffect">
                                  <p:stCondLst>
                                    <p:cond delay="0"/>
                                  </p:stCondLst>
                                  <p:childTnLst>
                                    <p:set>
                                      <p:cBhvr>
                                        <p:cTn id="22" dur="1" fill="hold">
                                          <p:stCondLst>
                                            <p:cond delay="0"/>
                                          </p:stCondLst>
                                        </p:cTn>
                                        <p:tgtEl>
                                          <p:spTgt spid="34">
                                            <p:txEl>
                                              <p:pRg st="0" end="0"/>
                                            </p:txEl>
                                          </p:spTgt>
                                        </p:tgtEl>
                                        <p:attrNameLst>
                                          <p:attrName>style.visibility</p:attrName>
                                        </p:attrNameLst>
                                      </p:cBhvr>
                                      <p:to>
                                        <p:strVal val="visible"/>
                                      </p:to>
                                    </p:set>
                                    <p:anim calcmode="lin" valueType="num">
                                      <p:cBhvr additive="base">
                                        <p:cTn id="23" dur="500"/>
                                        <p:tgtEl>
                                          <p:spTgt spid="34">
                                            <p:txEl>
                                              <p:pRg st="0" end="0"/>
                                            </p:txEl>
                                          </p:spTgt>
                                        </p:tgtEl>
                                        <p:attrNameLst>
                                          <p:attrName>ppt_x</p:attrName>
                                        </p:attrNameLst>
                                      </p:cBhvr>
                                      <p:tavLst>
                                        <p:tav tm="0">
                                          <p:val>
                                            <p:strVal val="#ppt_x+1"/>
                                          </p:val>
                                        </p:tav>
                                        <p:tav tm="100000">
                                          <p:val>
                                            <p:strVal val="#ppt_x"/>
                                          </p:val>
                                        </p:tav>
                                      </p:tavLst>
                                    </p:anim>
                                  </p:childTnLst>
                                </p:cTn>
                              </p:par>
                              <p:par>
                                <p:cTn id="24" presetID="2" presetClass="entr" presetSubtype="2" fill="hold" nodeType="withEffect">
                                  <p:stCondLst>
                                    <p:cond delay="0"/>
                                  </p:stCondLst>
                                  <p:childTnLst>
                                    <p:set>
                                      <p:cBhvr>
                                        <p:cTn id="25" dur="1" fill="hold">
                                          <p:stCondLst>
                                            <p:cond delay="0"/>
                                          </p:stCondLst>
                                        </p:cTn>
                                        <p:tgtEl>
                                          <p:spTgt spid="36">
                                            <p:txEl>
                                              <p:pRg st="0" end="0"/>
                                            </p:txEl>
                                          </p:spTgt>
                                        </p:tgtEl>
                                        <p:attrNameLst>
                                          <p:attrName>style.visibility</p:attrName>
                                        </p:attrNameLst>
                                      </p:cBhvr>
                                      <p:to>
                                        <p:strVal val="visible"/>
                                      </p:to>
                                    </p:set>
                                    <p:anim calcmode="lin" valueType="num">
                                      <p:cBhvr additive="base">
                                        <p:cTn id="26" dur="500"/>
                                        <p:tgtEl>
                                          <p:spTgt spid="36">
                                            <p:txEl>
                                              <p:pRg st="0" end="0"/>
                                            </p:txEl>
                                          </p:spTgt>
                                        </p:tgtEl>
                                        <p:attrNameLst>
                                          <p:attrName>ppt_x</p:attrName>
                                        </p:attrNameLst>
                                      </p:cBhvr>
                                      <p:tavLst>
                                        <p:tav tm="0">
                                          <p:val>
                                            <p:strVal val="#ppt_x+1"/>
                                          </p:val>
                                        </p:tav>
                                        <p:tav tm="100000">
                                          <p:val>
                                            <p:strVal val="#ppt_x"/>
                                          </p:val>
                                        </p:tav>
                                      </p:tavLst>
                                    </p:anim>
                                  </p:childTnLst>
                                </p:cTn>
                              </p:par>
                              <p:par>
                                <p:cTn id="27" presetID="2" presetClass="entr" presetSubtype="2" fill="hold" nodeType="withEffect">
                                  <p:stCondLst>
                                    <p:cond delay="0"/>
                                  </p:stCondLst>
                                  <p:childTnLst>
                                    <p:set>
                                      <p:cBhvr>
                                        <p:cTn id="28" dur="1" fill="hold">
                                          <p:stCondLst>
                                            <p:cond delay="0"/>
                                          </p:stCondLst>
                                        </p:cTn>
                                        <p:tgtEl>
                                          <p:spTgt spid="35">
                                            <p:txEl>
                                              <p:pRg st="0" end="0"/>
                                            </p:txEl>
                                          </p:spTgt>
                                        </p:tgtEl>
                                        <p:attrNameLst>
                                          <p:attrName>style.visibility</p:attrName>
                                        </p:attrNameLst>
                                      </p:cBhvr>
                                      <p:to>
                                        <p:strVal val="visible"/>
                                      </p:to>
                                    </p:set>
                                    <p:anim calcmode="lin" valueType="num">
                                      <p:cBhvr additive="base">
                                        <p:cTn id="29" dur="500"/>
                                        <p:tgtEl>
                                          <p:spTgt spid="35">
                                            <p:txEl>
                                              <p:pRg st="0" end="0"/>
                                            </p:txEl>
                                          </p:spTgt>
                                        </p:tgtEl>
                                        <p:attrNameLst>
                                          <p:attrName>ppt_x</p:attrName>
                                        </p:attrNameLst>
                                      </p:cBhvr>
                                      <p:tavLst>
                                        <p:tav tm="0">
                                          <p:val>
                                            <p:strVal val="#ppt_x+1"/>
                                          </p:val>
                                        </p:tav>
                                        <p:tav tm="100000">
                                          <p:val>
                                            <p:strVal val="#ppt_x"/>
                                          </p:val>
                                        </p:tav>
                                      </p:tavLst>
                                    </p:anim>
                                  </p:childTnLst>
                                </p:cTn>
                              </p:par>
                              <p:par>
                                <p:cTn id="30" presetID="2" presetClass="entr" presetSubtype="2" fill="hold" nodeType="withEffect">
                                  <p:stCondLst>
                                    <p:cond delay="0"/>
                                  </p:stCondLst>
                                  <p:childTnLst>
                                    <p:set>
                                      <p:cBhvr>
                                        <p:cTn id="31" dur="1" fill="hold">
                                          <p:stCondLst>
                                            <p:cond delay="0"/>
                                          </p:stCondLst>
                                        </p:cTn>
                                        <p:tgtEl>
                                          <p:spTgt spid="36">
                                            <p:txEl>
                                              <p:pRg st="0" end="0"/>
                                            </p:txEl>
                                          </p:spTgt>
                                        </p:tgtEl>
                                        <p:attrNameLst>
                                          <p:attrName>style.visibility</p:attrName>
                                        </p:attrNameLst>
                                      </p:cBhvr>
                                      <p:to>
                                        <p:strVal val="visible"/>
                                      </p:to>
                                    </p:set>
                                    <p:anim calcmode="lin" valueType="num">
                                      <p:cBhvr additive="base">
                                        <p:cTn id="32" dur="500"/>
                                        <p:tgtEl>
                                          <p:spTgt spid="36">
                                            <p:txEl>
                                              <p:pRg st="0" end="0"/>
                                            </p:txEl>
                                          </p:spTgt>
                                        </p:tgtEl>
                                        <p:attrNameLst>
                                          <p:attrName>ppt_x</p:attrName>
                                        </p:attrNameLst>
                                      </p:cBhvr>
                                      <p:tavLst>
                                        <p:tav tm="0">
                                          <p:val>
                                            <p:strVal val="#ppt_x+1"/>
                                          </p:val>
                                        </p:tav>
                                        <p:tav tm="100000">
                                          <p:val>
                                            <p:strVal val="#ppt_x"/>
                                          </p:val>
                                        </p:tav>
                                      </p:tavLst>
                                    </p:anim>
                                  </p:childTnLst>
                                </p:cTn>
                              </p:par>
                            </p:childTnLst>
                          </p:cTn>
                        </p:par>
                        <p:par>
                          <p:cTn id="33" fill="hold">
                            <p:stCondLst>
                              <p:cond delay="2500"/>
                            </p:stCondLst>
                            <p:childTnLst>
                              <p:par>
                                <p:cTn id="34" presetID="1" presetClass="entr" presetSubtype="0" fill="hold" nodeType="afterEffect">
                                  <p:stCondLst>
                                    <p:cond delay="0"/>
                                  </p:stCondLst>
                                  <p:childTnLst>
                                    <p:set>
                                      <p:cBhvr>
                                        <p:cTn id="35" dur="1" fill="hold">
                                          <p:stCondLst>
                                            <p:cond delay="0"/>
                                          </p:stCondLst>
                                        </p:cTn>
                                        <p:tgtEl>
                                          <p:spTgt spid="39"/>
                                        </p:tgtEl>
                                        <p:attrNameLst>
                                          <p:attrName>style.visibility</p:attrName>
                                        </p:attrNameLst>
                                      </p:cBhvr>
                                      <p:to>
                                        <p:strVal val="visible"/>
                                      </p:to>
                                    </p:set>
                                  </p:childTnLst>
                                </p:cTn>
                              </p:par>
                            </p:childTnLst>
                          </p:cTn>
                        </p:par>
                        <p:par>
                          <p:cTn id="36" fill="hold">
                            <p:stCondLst>
                              <p:cond delay="2501"/>
                            </p:stCondLst>
                            <p:childTnLst>
                              <p:par>
                                <p:cTn id="37" presetID="10" presetClass="entr" presetSubtype="0" fill="hold"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fade">
                                      <p:cBhvr>
                                        <p:cTn id="39" dur="500"/>
                                        <p:tgtEl>
                                          <p:spTgt spid="40"/>
                                        </p:tgtEl>
                                      </p:cBhvr>
                                    </p:animEffect>
                                  </p:childTnLst>
                                </p:cTn>
                              </p:par>
                            </p:childTnLst>
                          </p:cTn>
                        </p:par>
                        <p:par>
                          <p:cTn id="40" fill="hold">
                            <p:stCondLst>
                              <p:cond delay="3001"/>
                            </p:stCondLst>
                            <p:childTnLst>
                              <p:par>
                                <p:cTn id="41" presetID="2" presetClass="entr" presetSubtype="8"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1500"/>
                                        <p:tgtEl>
                                          <p:spTgt spid="4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LEAR4">
  <p:cSld name="CLEAR4">
    <p:spTree>
      <p:nvGrpSpPr>
        <p:cNvPr id="1" name="Shape 68"/>
        <p:cNvGrpSpPr/>
        <p:nvPr/>
      </p:nvGrpSpPr>
      <p:grpSpPr>
        <a:xfrm>
          <a:off x="0" y="0"/>
          <a:ext cx="0" cy="0"/>
          <a:chOff x="0" y="0"/>
          <a:chExt cx="0" cy="0"/>
        </a:xfrm>
      </p:grpSpPr>
      <p:sp>
        <p:nvSpPr>
          <p:cNvPr id="69" name="Google Shape;69;p5"/>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solidFill>
                  <a:srgbClr val="003249"/>
                </a:solidFil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70" name="Google Shape;70;p5"/>
          <p:cNvSpPr txBox="1">
            <a:spLocks noGrp="1"/>
          </p:cNvSpPr>
          <p:nvPr>
            <p:ph type="body" idx="1"/>
          </p:nvPr>
        </p:nvSpPr>
        <p:spPr>
          <a:xfrm>
            <a:off x="277962" y="2125128"/>
            <a:ext cx="7372200" cy="54843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lvl1pPr>
            <a:lvl2pPr marL="914400" lvl="1" indent="-228600" algn="l">
              <a:lnSpc>
                <a:spcPct val="119000"/>
              </a:lnSpc>
              <a:spcBef>
                <a:spcPts val="500"/>
              </a:spcBef>
              <a:spcAft>
                <a:spcPts val="0"/>
              </a:spcAft>
              <a:buSzPts val="2300"/>
              <a:buNone/>
              <a:defRPr sz="2300"/>
            </a:lvl2pPr>
            <a:lvl3pPr marL="1371600" lvl="2" indent="-228600" algn="l">
              <a:lnSpc>
                <a:spcPct val="119000"/>
              </a:lnSpc>
              <a:spcBef>
                <a:spcPts val="500"/>
              </a:spcBef>
              <a:spcAft>
                <a:spcPts val="0"/>
              </a:spcAft>
              <a:buSzPts val="2300"/>
              <a:buNone/>
              <a:defRPr sz="2300"/>
            </a:lvl3pPr>
            <a:lvl4pPr marL="1828800" lvl="3" indent="-228600" algn="l">
              <a:lnSpc>
                <a:spcPct val="119000"/>
              </a:lnSpc>
              <a:spcBef>
                <a:spcPts val="500"/>
              </a:spcBef>
              <a:spcAft>
                <a:spcPts val="0"/>
              </a:spcAft>
              <a:buSzPts val="2300"/>
              <a:buNone/>
              <a:defRPr sz="2300"/>
            </a:lvl4pPr>
            <a:lvl5pPr marL="2286000" lvl="4" indent="-228600" algn="l">
              <a:lnSpc>
                <a:spcPct val="119000"/>
              </a:lnSpc>
              <a:spcBef>
                <a:spcPts val="500"/>
              </a:spcBef>
              <a:spcAft>
                <a:spcPts val="0"/>
              </a:spcAft>
              <a:buSzPts val="2300"/>
              <a:buNone/>
              <a:defRPr sz="2300"/>
            </a:lvl5pPr>
            <a:lvl6pPr marL="2743200" lvl="5" indent="-336550" algn="l">
              <a:lnSpc>
                <a:spcPct val="119000"/>
              </a:lnSpc>
              <a:spcBef>
                <a:spcPts val="400"/>
              </a:spcBef>
              <a:spcAft>
                <a:spcPts val="0"/>
              </a:spcAft>
              <a:buSzPts val="1700"/>
              <a:buChar char="–"/>
              <a:defRPr sz="1700"/>
            </a:lvl6pPr>
            <a:lvl7pPr marL="3200400" lvl="6" indent="-336550" algn="l">
              <a:lnSpc>
                <a:spcPct val="119000"/>
              </a:lnSpc>
              <a:spcBef>
                <a:spcPts val="400"/>
              </a:spcBef>
              <a:spcAft>
                <a:spcPts val="0"/>
              </a:spcAft>
              <a:buSzPts val="1700"/>
              <a:buChar char="–"/>
              <a:defRPr sz="1700"/>
            </a:lvl7pPr>
            <a:lvl8pPr marL="3657600" lvl="7" indent="-336550" algn="l">
              <a:lnSpc>
                <a:spcPct val="119000"/>
              </a:lnSpc>
              <a:spcBef>
                <a:spcPts val="400"/>
              </a:spcBef>
              <a:spcAft>
                <a:spcPts val="0"/>
              </a:spcAft>
              <a:buSzPts val="1700"/>
              <a:buChar char="–"/>
              <a:defRPr sz="1700"/>
            </a:lvl8pPr>
            <a:lvl9pPr marL="4114800" lvl="8" indent="-336550" algn="l">
              <a:lnSpc>
                <a:spcPct val="119000"/>
              </a:lnSpc>
              <a:spcBef>
                <a:spcPts val="400"/>
              </a:spcBef>
              <a:spcAft>
                <a:spcPts val="0"/>
              </a:spcAft>
              <a:buSzPts val="1700"/>
              <a:buChar char="–"/>
              <a:defRPr sz="1700"/>
            </a:lvl9pPr>
          </a:lstStyle>
          <a:p>
            <a:endParaRPr/>
          </a:p>
        </p:txBody>
      </p:sp>
      <p:sp>
        <p:nvSpPr>
          <p:cNvPr id="71" name="Google Shape;71;p5"/>
          <p:cNvSpPr txBox="1">
            <a:spLocks noGrp="1"/>
          </p:cNvSpPr>
          <p:nvPr>
            <p:ph type="body" idx="2"/>
          </p:nvPr>
        </p:nvSpPr>
        <p:spPr>
          <a:xfrm>
            <a:off x="7908969" y="2125128"/>
            <a:ext cx="7319100" cy="54843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lvl1pPr>
            <a:lvl2pPr marL="914400" lvl="1" indent="-228600" algn="l">
              <a:lnSpc>
                <a:spcPct val="119000"/>
              </a:lnSpc>
              <a:spcBef>
                <a:spcPts val="500"/>
              </a:spcBef>
              <a:spcAft>
                <a:spcPts val="0"/>
              </a:spcAft>
              <a:buSzPts val="2300"/>
              <a:buNone/>
              <a:defRPr sz="2300"/>
            </a:lvl2pPr>
            <a:lvl3pPr marL="1371600" lvl="2" indent="-228600" algn="l">
              <a:lnSpc>
                <a:spcPct val="119000"/>
              </a:lnSpc>
              <a:spcBef>
                <a:spcPts val="500"/>
              </a:spcBef>
              <a:spcAft>
                <a:spcPts val="0"/>
              </a:spcAft>
              <a:buSzPts val="2300"/>
              <a:buNone/>
              <a:defRPr sz="2300"/>
            </a:lvl3pPr>
            <a:lvl4pPr marL="1828800" lvl="3" indent="-228600" algn="l">
              <a:lnSpc>
                <a:spcPct val="119000"/>
              </a:lnSpc>
              <a:spcBef>
                <a:spcPts val="500"/>
              </a:spcBef>
              <a:spcAft>
                <a:spcPts val="0"/>
              </a:spcAft>
              <a:buSzPts val="2300"/>
              <a:buNone/>
              <a:defRPr sz="2300"/>
            </a:lvl4pPr>
            <a:lvl5pPr marL="2286000" lvl="4" indent="-228600" algn="l">
              <a:lnSpc>
                <a:spcPct val="119000"/>
              </a:lnSpc>
              <a:spcBef>
                <a:spcPts val="500"/>
              </a:spcBef>
              <a:spcAft>
                <a:spcPts val="0"/>
              </a:spcAft>
              <a:buSzPts val="2300"/>
              <a:buNone/>
              <a:defRPr sz="2300"/>
            </a:lvl5pPr>
            <a:lvl6pPr marL="2743200" lvl="5" indent="-336550" algn="l">
              <a:lnSpc>
                <a:spcPct val="119000"/>
              </a:lnSpc>
              <a:spcBef>
                <a:spcPts val="400"/>
              </a:spcBef>
              <a:spcAft>
                <a:spcPts val="0"/>
              </a:spcAft>
              <a:buSzPts val="1700"/>
              <a:buChar char="–"/>
              <a:defRPr sz="1700"/>
            </a:lvl6pPr>
            <a:lvl7pPr marL="3200400" lvl="6" indent="-336550" algn="l">
              <a:lnSpc>
                <a:spcPct val="119000"/>
              </a:lnSpc>
              <a:spcBef>
                <a:spcPts val="400"/>
              </a:spcBef>
              <a:spcAft>
                <a:spcPts val="0"/>
              </a:spcAft>
              <a:buSzPts val="1700"/>
              <a:buChar char="–"/>
              <a:defRPr sz="1700"/>
            </a:lvl7pPr>
            <a:lvl8pPr marL="3657600" lvl="7" indent="-336550" algn="l">
              <a:lnSpc>
                <a:spcPct val="119000"/>
              </a:lnSpc>
              <a:spcBef>
                <a:spcPts val="400"/>
              </a:spcBef>
              <a:spcAft>
                <a:spcPts val="0"/>
              </a:spcAft>
              <a:buSzPts val="1700"/>
              <a:buChar char="–"/>
              <a:defRPr sz="1700"/>
            </a:lvl8pPr>
            <a:lvl9pPr marL="4114800" lvl="8" indent="-336550" algn="l">
              <a:lnSpc>
                <a:spcPct val="119000"/>
              </a:lnSpc>
              <a:spcBef>
                <a:spcPts val="400"/>
              </a:spcBef>
              <a:spcAft>
                <a:spcPts val="0"/>
              </a:spcAft>
              <a:buSzPts val="1700"/>
              <a:buChar char="–"/>
              <a:defRPr sz="1700"/>
            </a:lvl9pPr>
          </a:lstStyle>
          <a:p>
            <a:endParaRPr/>
          </a:p>
        </p:txBody>
      </p:sp>
      <p:cxnSp>
        <p:nvCxnSpPr>
          <p:cNvPr id="72" name="Google Shape;72;p5"/>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LEAR_COLOUR_BG1">
  <p:cSld name="CLEAR_COLOUR_BG1">
    <p:bg>
      <p:bgPr>
        <a:solidFill>
          <a:srgbClr val="E8E9E4"/>
        </a:solidFill>
        <a:effectLst/>
      </p:bgPr>
    </p:bg>
    <p:spTree>
      <p:nvGrpSpPr>
        <p:cNvPr id="1" name="Shape 73"/>
        <p:cNvGrpSpPr/>
        <p:nvPr/>
      </p:nvGrpSpPr>
      <p:grpSpPr>
        <a:xfrm>
          <a:off x="0" y="0"/>
          <a:ext cx="0" cy="0"/>
          <a:chOff x="0" y="0"/>
          <a:chExt cx="0" cy="0"/>
        </a:xfrm>
      </p:grpSpPr>
      <p:sp>
        <p:nvSpPr>
          <p:cNvPr id="74" name="Google Shape;74;p6"/>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75" name="Google Shape;75;p6"/>
          <p:cNvSpPr txBox="1">
            <a:spLocks noGrp="1"/>
          </p:cNvSpPr>
          <p:nvPr>
            <p:ph type="body" idx="1"/>
          </p:nvPr>
        </p:nvSpPr>
        <p:spPr>
          <a:xfrm>
            <a:off x="278903" y="1120209"/>
            <a:ext cx="14941800" cy="67668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lvl1pPr>
            <a:lvl2pPr marL="914400" lvl="1" indent="-228600" algn="l">
              <a:lnSpc>
                <a:spcPct val="119000"/>
              </a:lnSpc>
              <a:spcBef>
                <a:spcPts val="500"/>
              </a:spcBef>
              <a:spcAft>
                <a:spcPts val="0"/>
              </a:spcAft>
              <a:buSzPts val="2300"/>
              <a:buNone/>
              <a:defRPr sz="2300"/>
            </a:lvl2pPr>
            <a:lvl3pPr marL="1371600" lvl="2" indent="-228600" algn="l">
              <a:lnSpc>
                <a:spcPct val="119000"/>
              </a:lnSpc>
              <a:spcBef>
                <a:spcPts val="500"/>
              </a:spcBef>
              <a:spcAft>
                <a:spcPts val="0"/>
              </a:spcAft>
              <a:buSzPts val="2300"/>
              <a:buNone/>
              <a:defRPr sz="2300"/>
            </a:lvl3pPr>
            <a:lvl4pPr marL="1828800" lvl="3" indent="-228600" algn="l">
              <a:lnSpc>
                <a:spcPct val="119000"/>
              </a:lnSpc>
              <a:spcBef>
                <a:spcPts val="500"/>
              </a:spcBef>
              <a:spcAft>
                <a:spcPts val="0"/>
              </a:spcAft>
              <a:buSzPts val="2300"/>
              <a:buNone/>
              <a:defRPr sz="2300"/>
            </a:lvl4pPr>
            <a:lvl5pPr marL="2286000" lvl="4" indent="-228600" algn="l">
              <a:lnSpc>
                <a:spcPct val="119000"/>
              </a:lnSpc>
              <a:spcBef>
                <a:spcPts val="500"/>
              </a:spcBef>
              <a:spcAft>
                <a:spcPts val="0"/>
              </a:spcAft>
              <a:buSzPts val="2300"/>
              <a:buNone/>
              <a:defRPr sz="2300"/>
            </a:lvl5pPr>
            <a:lvl6pPr marL="2743200" lvl="5" indent="-374650" algn="l">
              <a:lnSpc>
                <a:spcPct val="119000"/>
              </a:lnSpc>
              <a:spcBef>
                <a:spcPts val="500"/>
              </a:spcBef>
              <a:spcAft>
                <a:spcPts val="0"/>
              </a:spcAft>
              <a:buSzPts val="2300"/>
              <a:buChar char="–"/>
              <a:defRPr/>
            </a:lvl6pPr>
            <a:lvl7pPr marL="3200400" lvl="6" indent="-374650" algn="l">
              <a:lnSpc>
                <a:spcPct val="119000"/>
              </a:lnSpc>
              <a:spcBef>
                <a:spcPts val="500"/>
              </a:spcBef>
              <a:spcAft>
                <a:spcPts val="0"/>
              </a:spcAft>
              <a:buSzPts val="2300"/>
              <a:buChar char="–"/>
              <a:defRPr/>
            </a:lvl7pPr>
            <a:lvl8pPr marL="3657600" lvl="7" indent="-374650" algn="l">
              <a:lnSpc>
                <a:spcPct val="119000"/>
              </a:lnSpc>
              <a:spcBef>
                <a:spcPts val="500"/>
              </a:spcBef>
              <a:spcAft>
                <a:spcPts val="0"/>
              </a:spcAft>
              <a:buSzPts val="2300"/>
              <a:buChar char="–"/>
              <a:defRPr/>
            </a:lvl8pPr>
            <a:lvl9pPr marL="4114800" lvl="8" indent="-374650" algn="l">
              <a:lnSpc>
                <a:spcPct val="119000"/>
              </a:lnSpc>
              <a:spcBef>
                <a:spcPts val="500"/>
              </a:spcBef>
              <a:spcAft>
                <a:spcPts val="0"/>
              </a:spcAft>
              <a:buSzPts val="2300"/>
              <a:buChar char="–"/>
              <a:defRPr/>
            </a:lvl9pPr>
          </a:lstStyle>
          <a:p>
            <a:endParaRPr/>
          </a:p>
        </p:txBody>
      </p:sp>
      <p:cxnSp>
        <p:nvCxnSpPr>
          <p:cNvPr id="76" name="Google Shape;76;p6"/>
          <p:cNvCxnSpPr/>
          <p:nvPr/>
        </p:nvCxnSpPr>
        <p:spPr>
          <a:xfrm>
            <a:off x="281234" y="8157679"/>
            <a:ext cx="14905200" cy="0"/>
          </a:xfrm>
          <a:prstGeom prst="straightConnector1">
            <a:avLst/>
          </a:prstGeom>
          <a:noFill/>
          <a:ln w="9525" cap="flat" cmpd="sng">
            <a:solidFill>
              <a:srgbClr val="003249"/>
            </a:solidFill>
            <a:prstDash val="solid"/>
            <a:round/>
            <a:headEnd type="none" w="sm" len="sm"/>
            <a:tailEnd type="none" w="sm" len="sm"/>
          </a:ln>
        </p:spPr>
      </p:cxnSp>
      <p:cxnSp>
        <p:nvCxnSpPr>
          <p:cNvPr id="77" name="Google Shape;77;p6"/>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LEAR_COLOUR_BG2">
  <p:cSld name="1_CLEAR_COLOUR_BG2">
    <p:bg>
      <p:bgPr>
        <a:solidFill>
          <a:srgbClr val="76C8AE"/>
        </a:solidFill>
        <a:effectLst/>
      </p:bgPr>
    </p:bg>
    <p:spTree>
      <p:nvGrpSpPr>
        <p:cNvPr id="1" name="Shape 78"/>
        <p:cNvGrpSpPr/>
        <p:nvPr/>
      </p:nvGrpSpPr>
      <p:grpSpPr>
        <a:xfrm>
          <a:off x="0" y="0"/>
          <a:ext cx="0" cy="0"/>
          <a:chOff x="0" y="0"/>
          <a:chExt cx="0" cy="0"/>
        </a:xfrm>
      </p:grpSpPr>
      <p:sp>
        <p:nvSpPr>
          <p:cNvPr id="79" name="Google Shape;79;p7"/>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80" name="Google Shape;80;p7"/>
          <p:cNvSpPr txBox="1">
            <a:spLocks noGrp="1"/>
          </p:cNvSpPr>
          <p:nvPr>
            <p:ph type="body" idx="1"/>
          </p:nvPr>
        </p:nvSpPr>
        <p:spPr>
          <a:xfrm>
            <a:off x="277964" y="1120209"/>
            <a:ext cx="14941800" cy="67668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solidFill>
                  <a:srgbClr val="006762"/>
                </a:solidFill>
              </a:defRPr>
            </a:lvl1pPr>
            <a:lvl2pPr marL="914400" lvl="1" indent="-228600" algn="l">
              <a:lnSpc>
                <a:spcPct val="119000"/>
              </a:lnSpc>
              <a:spcBef>
                <a:spcPts val="500"/>
              </a:spcBef>
              <a:spcAft>
                <a:spcPts val="0"/>
              </a:spcAft>
              <a:buSzPts val="2300"/>
              <a:buNone/>
              <a:defRPr sz="2300">
                <a:solidFill>
                  <a:srgbClr val="006762"/>
                </a:solidFill>
              </a:defRPr>
            </a:lvl2pPr>
            <a:lvl3pPr marL="1371600" lvl="2" indent="-228600" algn="l">
              <a:lnSpc>
                <a:spcPct val="119000"/>
              </a:lnSpc>
              <a:spcBef>
                <a:spcPts val="500"/>
              </a:spcBef>
              <a:spcAft>
                <a:spcPts val="0"/>
              </a:spcAft>
              <a:buSzPts val="2300"/>
              <a:buNone/>
              <a:defRPr sz="2300">
                <a:solidFill>
                  <a:srgbClr val="006762"/>
                </a:solidFill>
              </a:defRPr>
            </a:lvl3pPr>
            <a:lvl4pPr marL="1828800" lvl="3" indent="-228600" algn="l">
              <a:lnSpc>
                <a:spcPct val="119000"/>
              </a:lnSpc>
              <a:spcBef>
                <a:spcPts val="500"/>
              </a:spcBef>
              <a:spcAft>
                <a:spcPts val="0"/>
              </a:spcAft>
              <a:buSzPts val="2300"/>
              <a:buNone/>
              <a:defRPr sz="2300">
                <a:solidFill>
                  <a:srgbClr val="006762"/>
                </a:solidFill>
              </a:defRPr>
            </a:lvl4pPr>
            <a:lvl5pPr marL="2286000" lvl="4" indent="-228600" algn="l">
              <a:lnSpc>
                <a:spcPct val="119000"/>
              </a:lnSpc>
              <a:spcBef>
                <a:spcPts val="500"/>
              </a:spcBef>
              <a:spcAft>
                <a:spcPts val="0"/>
              </a:spcAft>
              <a:buSzPts val="2300"/>
              <a:buNone/>
              <a:defRPr sz="2300">
                <a:solidFill>
                  <a:srgbClr val="006762"/>
                </a:solidFill>
              </a:defRPr>
            </a:lvl5pPr>
            <a:lvl6pPr marL="2743200" lvl="5" indent="-374650" algn="l">
              <a:lnSpc>
                <a:spcPct val="119000"/>
              </a:lnSpc>
              <a:spcBef>
                <a:spcPts val="500"/>
              </a:spcBef>
              <a:spcAft>
                <a:spcPts val="0"/>
              </a:spcAft>
              <a:buSzPts val="2300"/>
              <a:buChar char="–"/>
              <a:defRPr/>
            </a:lvl6pPr>
            <a:lvl7pPr marL="3200400" lvl="6" indent="-374650" algn="l">
              <a:lnSpc>
                <a:spcPct val="119000"/>
              </a:lnSpc>
              <a:spcBef>
                <a:spcPts val="500"/>
              </a:spcBef>
              <a:spcAft>
                <a:spcPts val="0"/>
              </a:spcAft>
              <a:buSzPts val="2300"/>
              <a:buChar char="–"/>
              <a:defRPr/>
            </a:lvl7pPr>
            <a:lvl8pPr marL="3657600" lvl="7" indent="-374650" algn="l">
              <a:lnSpc>
                <a:spcPct val="119000"/>
              </a:lnSpc>
              <a:spcBef>
                <a:spcPts val="500"/>
              </a:spcBef>
              <a:spcAft>
                <a:spcPts val="0"/>
              </a:spcAft>
              <a:buSzPts val="2300"/>
              <a:buChar char="–"/>
              <a:defRPr/>
            </a:lvl8pPr>
            <a:lvl9pPr marL="4114800" lvl="8" indent="-374650" algn="l">
              <a:lnSpc>
                <a:spcPct val="119000"/>
              </a:lnSpc>
              <a:spcBef>
                <a:spcPts val="500"/>
              </a:spcBef>
              <a:spcAft>
                <a:spcPts val="0"/>
              </a:spcAft>
              <a:buSzPts val="2300"/>
              <a:buChar char="–"/>
              <a:defRPr/>
            </a:lvl9pPr>
          </a:lstStyle>
          <a:p>
            <a:endParaRPr/>
          </a:p>
        </p:txBody>
      </p:sp>
      <p:cxnSp>
        <p:nvCxnSpPr>
          <p:cNvPr id="81" name="Google Shape;81;p7"/>
          <p:cNvCxnSpPr/>
          <p:nvPr/>
        </p:nvCxnSpPr>
        <p:spPr>
          <a:xfrm>
            <a:off x="281234" y="8157679"/>
            <a:ext cx="14905200" cy="0"/>
          </a:xfrm>
          <a:prstGeom prst="straightConnector1">
            <a:avLst/>
          </a:prstGeom>
          <a:noFill/>
          <a:ln w="9525" cap="flat" cmpd="sng">
            <a:solidFill>
              <a:srgbClr val="003249"/>
            </a:solidFill>
            <a:prstDash val="solid"/>
            <a:round/>
            <a:headEnd type="none" w="sm" len="sm"/>
            <a:tailEnd type="none" w="sm" len="sm"/>
          </a:ln>
        </p:spPr>
      </p:cxnSp>
      <p:cxnSp>
        <p:nvCxnSpPr>
          <p:cNvPr id="82" name="Google Shape;82;p7"/>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LEAR_COLOUR_BG3">
  <p:cSld name="CLEAR_COLOUR_BG3">
    <p:bg>
      <p:bgPr>
        <a:solidFill>
          <a:srgbClr val="F1666A"/>
        </a:solidFill>
        <a:effectLst/>
      </p:bgPr>
    </p:bg>
    <p:spTree>
      <p:nvGrpSpPr>
        <p:cNvPr id="1" name="Shape 83"/>
        <p:cNvGrpSpPr/>
        <p:nvPr/>
      </p:nvGrpSpPr>
      <p:grpSpPr>
        <a:xfrm>
          <a:off x="0" y="0"/>
          <a:ext cx="0" cy="0"/>
          <a:chOff x="0" y="0"/>
          <a:chExt cx="0" cy="0"/>
        </a:xfrm>
      </p:grpSpPr>
      <p:sp>
        <p:nvSpPr>
          <p:cNvPr id="84" name="Google Shape;84;p8"/>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85" name="Google Shape;85;p8"/>
          <p:cNvSpPr txBox="1">
            <a:spLocks noGrp="1"/>
          </p:cNvSpPr>
          <p:nvPr>
            <p:ph type="body" idx="1"/>
          </p:nvPr>
        </p:nvSpPr>
        <p:spPr>
          <a:xfrm>
            <a:off x="277964" y="1120209"/>
            <a:ext cx="14941800" cy="67668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solidFill>
                  <a:srgbClr val="960136"/>
                </a:solidFill>
              </a:defRPr>
            </a:lvl1pPr>
            <a:lvl2pPr marL="914400" lvl="1" indent="-228600" algn="l">
              <a:lnSpc>
                <a:spcPct val="119000"/>
              </a:lnSpc>
              <a:spcBef>
                <a:spcPts val="500"/>
              </a:spcBef>
              <a:spcAft>
                <a:spcPts val="0"/>
              </a:spcAft>
              <a:buSzPts val="2300"/>
              <a:buNone/>
              <a:defRPr sz="2300">
                <a:solidFill>
                  <a:srgbClr val="960136"/>
                </a:solidFill>
              </a:defRPr>
            </a:lvl2pPr>
            <a:lvl3pPr marL="1371600" lvl="2" indent="-228600" algn="l">
              <a:lnSpc>
                <a:spcPct val="119000"/>
              </a:lnSpc>
              <a:spcBef>
                <a:spcPts val="500"/>
              </a:spcBef>
              <a:spcAft>
                <a:spcPts val="0"/>
              </a:spcAft>
              <a:buSzPts val="2300"/>
              <a:buNone/>
              <a:defRPr sz="2300">
                <a:solidFill>
                  <a:srgbClr val="960136"/>
                </a:solidFill>
              </a:defRPr>
            </a:lvl3pPr>
            <a:lvl4pPr marL="1828800" lvl="3" indent="-228600" algn="l">
              <a:lnSpc>
                <a:spcPct val="119000"/>
              </a:lnSpc>
              <a:spcBef>
                <a:spcPts val="500"/>
              </a:spcBef>
              <a:spcAft>
                <a:spcPts val="0"/>
              </a:spcAft>
              <a:buSzPts val="2300"/>
              <a:buNone/>
              <a:defRPr sz="2300">
                <a:solidFill>
                  <a:srgbClr val="960136"/>
                </a:solidFill>
              </a:defRPr>
            </a:lvl4pPr>
            <a:lvl5pPr marL="2286000" lvl="4" indent="-228600" algn="l">
              <a:lnSpc>
                <a:spcPct val="119000"/>
              </a:lnSpc>
              <a:spcBef>
                <a:spcPts val="500"/>
              </a:spcBef>
              <a:spcAft>
                <a:spcPts val="0"/>
              </a:spcAft>
              <a:buSzPts val="2300"/>
              <a:buNone/>
              <a:defRPr sz="2300">
                <a:solidFill>
                  <a:srgbClr val="960136"/>
                </a:solidFill>
              </a:defRPr>
            </a:lvl5pPr>
            <a:lvl6pPr marL="2743200" lvl="5" indent="-374650" algn="l">
              <a:lnSpc>
                <a:spcPct val="119000"/>
              </a:lnSpc>
              <a:spcBef>
                <a:spcPts val="500"/>
              </a:spcBef>
              <a:spcAft>
                <a:spcPts val="0"/>
              </a:spcAft>
              <a:buSzPts val="2300"/>
              <a:buChar char="–"/>
              <a:defRPr/>
            </a:lvl6pPr>
            <a:lvl7pPr marL="3200400" lvl="6" indent="-374650" algn="l">
              <a:lnSpc>
                <a:spcPct val="119000"/>
              </a:lnSpc>
              <a:spcBef>
                <a:spcPts val="500"/>
              </a:spcBef>
              <a:spcAft>
                <a:spcPts val="0"/>
              </a:spcAft>
              <a:buSzPts val="2300"/>
              <a:buChar char="–"/>
              <a:defRPr/>
            </a:lvl7pPr>
            <a:lvl8pPr marL="3657600" lvl="7" indent="-374650" algn="l">
              <a:lnSpc>
                <a:spcPct val="119000"/>
              </a:lnSpc>
              <a:spcBef>
                <a:spcPts val="500"/>
              </a:spcBef>
              <a:spcAft>
                <a:spcPts val="0"/>
              </a:spcAft>
              <a:buSzPts val="2300"/>
              <a:buChar char="–"/>
              <a:defRPr/>
            </a:lvl8pPr>
            <a:lvl9pPr marL="4114800" lvl="8" indent="-374650" algn="l">
              <a:lnSpc>
                <a:spcPct val="119000"/>
              </a:lnSpc>
              <a:spcBef>
                <a:spcPts val="500"/>
              </a:spcBef>
              <a:spcAft>
                <a:spcPts val="0"/>
              </a:spcAft>
              <a:buSzPts val="2300"/>
              <a:buChar char="–"/>
              <a:defRPr/>
            </a:lvl9pPr>
          </a:lstStyle>
          <a:p>
            <a:endParaRPr/>
          </a:p>
        </p:txBody>
      </p:sp>
      <p:cxnSp>
        <p:nvCxnSpPr>
          <p:cNvPr id="86" name="Google Shape;86;p8"/>
          <p:cNvCxnSpPr/>
          <p:nvPr/>
        </p:nvCxnSpPr>
        <p:spPr>
          <a:xfrm>
            <a:off x="281234" y="8157679"/>
            <a:ext cx="14905200" cy="0"/>
          </a:xfrm>
          <a:prstGeom prst="straightConnector1">
            <a:avLst/>
          </a:prstGeom>
          <a:noFill/>
          <a:ln w="9525" cap="flat" cmpd="sng">
            <a:solidFill>
              <a:srgbClr val="003249"/>
            </a:solidFill>
            <a:prstDash val="solid"/>
            <a:round/>
            <a:headEnd type="none" w="sm" len="sm"/>
            <a:tailEnd type="none" w="sm" len="sm"/>
          </a:ln>
        </p:spPr>
      </p:cxnSp>
      <p:cxnSp>
        <p:nvCxnSpPr>
          <p:cNvPr id="87" name="Google Shape;87;p8"/>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LEAR_COLOUR_BG4">
  <p:cSld name="CLEAR_COLOUR_BG4">
    <p:bg>
      <p:bgPr>
        <a:solidFill>
          <a:srgbClr val="FFCC4E"/>
        </a:solidFill>
        <a:effectLst/>
      </p:bgPr>
    </p:bg>
    <p:spTree>
      <p:nvGrpSpPr>
        <p:cNvPr id="1" name="Shape 88"/>
        <p:cNvGrpSpPr/>
        <p:nvPr/>
      </p:nvGrpSpPr>
      <p:grpSpPr>
        <a:xfrm>
          <a:off x="0" y="0"/>
          <a:ext cx="0" cy="0"/>
          <a:chOff x="0" y="0"/>
          <a:chExt cx="0" cy="0"/>
        </a:xfrm>
      </p:grpSpPr>
      <p:sp>
        <p:nvSpPr>
          <p:cNvPr id="89" name="Google Shape;89;p9"/>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90" name="Google Shape;90;p9"/>
          <p:cNvSpPr txBox="1">
            <a:spLocks noGrp="1"/>
          </p:cNvSpPr>
          <p:nvPr>
            <p:ph type="body" idx="1"/>
          </p:nvPr>
        </p:nvSpPr>
        <p:spPr>
          <a:xfrm>
            <a:off x="277964" y="1120453"/>
            <a:ext cx="14941800" cy="67668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solidFill>
                  <a:srgbClr val="A75534"/>
                </a:solidFill>
              </a:defRPr>
            </a:lvl1pPr>
            <a:lvl2pPr marL="914400" lvl="1" indent="-228600" algn="l">
              <a:lnSpc>
                <a:spcPct val="119000"/>
              </a:lnSpc>
              <a:spcBef>
                <a:spcPts val="500"/>
              </a:spcBef>
              <a:spcAft>
                <a:spcPts val="0"/>
              </a:spcAft>
              <a:buSzPts val="2300"/>
              <a:buNone/>
              <a:defRPr sz="2300">
                <a:solidFill>
                  <a:srgbClr val="A75534"/>
                </a:solidFill>
              </a:defRPr>
            </a:lvl2pPr>
            <a:lvl3pPr marL="1371600" lvl="2" indent="-228600" algn="l">
              <a:lnSpc>
                <a:spcPct val="119000"/>
              </a:lnSpc>
              <a:spcBef>
                <a:spcPts val="500"/>
              </a:spcBef>
              <a:spcAft>
                <a:spcPts val="0"/>
              </a:spcAft>
              <a:buSzPts val="2300"/>
              <a:buNone/>
              <a:defRPr sz="2300">
                <a:solidFill>
                  <a:srgbClr val="A75534"/>
                </a:solidFill>
              </a:defRPr>
            </a:lvl3pPr>
            <a:lvl4pPr marL="1828800" lvl="3" indent="-228600" algn="l">
              <a:lnSpc>
                <a:spcPct val="119000"/>
              </a:lnSpc>
              <a:spcBef>
                <a:spcPts val="500"/>
              </a:spcBef>
              <a:spcAft>
                <a:spcPts val="0"/>
              </a:spcAft>
              <a:buSzPts val="2300"/>
              <a:buNone/>
              <a:defRPr sz="2300">
                <a:solidFill>
                  <a:srgbClr val="A75534"/>
                </a:solidFill>
              </a:defRPr>
            </a:lvl4pPr>
            <a:lvl5pPr marL="2286000" lvl="4" indent="-228600" algn="l">
              <a:lnSpc>
                <a:spcPct val="119000"/>
              </a:lnSpc>
              <a:spcBef>
                <a:spcPts val="500"/>
              </a:spcBef>
              <a:spcAft>
                <a:spcPts val="0"/>
              </a:spcAft>
              <a:buSzPts val="2300"/>
              <a:buNone/>
              <a:defRPr sz="2300">
                <a:solidFill>
                  <a:srgbClr val="A75534"/>
                </a:solidFill>
              </a:defRPr>
            </a:lvl5pPr>
            <a:lvl6pPr marL="2743200" lvl="5" indent="-374650" algn="l">
              <a:lnSpc>
                <a:spcPct val="119000"/>
              </a:lnSpc>
              <a:spcBef>
                <a:spcPts val="500"/>
              </a:spcBef>
              <a:spcAft>
                <a:spcPts val="0"/>
              </a:spcAft>
              <a:buSzPts val="2300"/>
              <a:buChar char="–"/>
              <a:defRPr/>
            </a:lvl6pPr>
            <a:lvl7pPr marL="3200400" lvl="6" indent="-374650" algn="l">
              <a:lnSpc>
                <a:spcPct val="119000"/>
              </a:lnSpc>
              <a:spcBef>
                <a:spcPts val="500"/>
              </a:spcBef>
              <a:spcAft>
                <a:spcPts val="0"/>
              </a:spcAft>
              <a:buSzPts val="2300"/>
              <a:buChar char="–"/>
              <a:defRPr/>
            </a:lvl7pPr>
            <a:lvl8pPr marL="3657600" lvl="7" indent="-374650" algn="l">
              <a:lnSpc>
                <a:spcPct val="119000"/>
              </a:lnSpc>
              <a:spcBef>
                <a:spcPts val="500"/>
              </a:spcBef>
              <a:spcAft>
                <a:spcPts val="0"/>
              </a:spcAft>
              <a:buSzPts val="2300"/>
              <a:buChar char="–"/>
              <a:defRPr/>
            </a:lvl8pPr>
            <a:lvl9pPr marL="4114800" lvl="8" indent="-374650" algn="l">
              <a:lnSpc>
                <a:spcPct val="119000"/>
              </a:lnSpc>
              <a:spcBef>
                <a:spcPts val="500"/>
              </a:spcBef>
              <a:spcAft>
                <a:spcPts val="0"/>
              </a:spcAft>
              <a:buSzPts val="2300"/>
              <a:buChar char="–"/>
              <a:defRPr/>
            </a:lvl9pPr>
          </a:lstStyle>
          <a:p>
            <a:endParaRPr/>
          </a:p>
        </p:txBody>
      </p:sp>
      <p:cxnSp>
        <p:nvCxnSpPr>
          <p:cNvPr id="91" name="Google Shape;91;p9"/>
          <p:cNvCxnSpPr/>
          <p:nvPr/>
        </p:nvCxnSpPr>
        <p:spPr>
          <a:xfrm>
            <a:off x="281234" y="8157679"/>
            <a:ext cx="14905200" cy="0"/>
          </a:xfrm>
          <a:prstGeom prst="straightConnector1">
            <a:avLst/>
          </a:prstGeom>
          <a:noFill/>
          <a:ln w="9525" cap="flat" cmpd="sng">
            <a:solidFill>
              <a:srgbClr val="003249"/>
            </a:solidFill>
            <a:prstDash val="solid"/>
            <a:round/>
            <a:headEnd type="none" w="sm" len="sm"/>
            <a:tailEnd type="none" w="sm" len="sm"/>
          </a:ln>
        </p:spPr>
      </p:cxnSp>
      <p:cxnSp>
        <p:nvCxnSpPr>
          <p:cNvPr id="92" name="Google Shape;92;p9"/>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EAR_COLOUR_BG5">
  <p:cSld name="CLEAR_COLOUR_BG5">
    <p:bg>
      <p:bgPr>
        <a:solidFill>
          <a:srgbClr val="6DCFF6"/>
        </a:solidFill>
        <a:effectLst/>
      </p:bgPr>
    </p:bg>
    <p:spTree>
      <p:nvGrpSpPr>
        <p:cNvPr id="1" name="Shape 93"/>
        <p:cNvGrpSpPr/>
        <p:nvPr/>
      </p:nvGrpSpPr>
      <p:grpSpPr>
        <a:xfrm>
          <a:off x="0" y="0"/>
          <a:ext cx="0" cy="0"/>
          <a:chOff x="0" y="0"/>
          <a:chExt cx="0" cy="0"/>
        </a:xfrm>
      </p:grpSpPr>
      <p:sp>
        <p:nvSpPr>
          <p:cNvPr id="94" name="Google Shape;94;p10"/>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95" name="Google Shape;95;p10"/>
          <p:cNvSpPr txBox="1">
            <a:spLocks noGrp="1"/>
          </p:cNvSpPr>
          <p:nvPr>
            <p:ph type="body" idx="1"/>
          </p:nvPr>
        </p:nvSpPr>
        <p:spPr>
          <a:xfrm>
            <a:off x="277964" y="1120453"/>
            <a:ext cx="14941800" cy="6766800"/>
          </a:xfrm>
          <a:prstGeom prst="rect">
            <a:avLst/>
          </a:prstGeom>
          <a:noFill/>
          <a:ln>
            <a:noFill/>
          </a:ln>
        </p:spPr>
        <p:txBody>
          <a:bodyPr spcFirstLastPara="1" wrap="square" lIns="116125" tIns="58050" rIns="116125" bIns="58050" anchor="t" anchorCtr="0">
            <a:noAutofit/>
          </a:bodyPr>
          <a:lstStyle>
            <a:lvl1pPr marL="457200" lvl="0" indent="-228600" algn="l">
              <a:lnSpc>
                <a:spcPct val="119000"/>
              </a:lnSpc>
              <a:spcBef>
                <a:spcPts val="500"/>
              </a:spcBef>
              <a:spcAft>
                <a:spcPts val="0"/>
              </a:spcAft>
              <a:buSzPts val="2300"/>
              <a:buNone/>
              <a:defRPr sz="2300">
                <a:solidFill>
                  <a:srgbClr val="1E3378"/>
                </a:solidFill>
              </a:defRPr>
            </a:lvl1pPr>
            <a:lvl2pPr marL="914400" lvl="1" indent="-228600" algn="l">
              <a:lnSpc>
                <a:spcPct val="119000"/>
              </a:lnSpc>
              <a:spcBef>
                <a:spcPts val="500"/>
              </a:spcBef>
              <a:spcAft>
                <a:spcPts val="0"/>
              </a:spcAft>
              <a:buSzPts val="2300"/>
              <a:buNone/>
              <a:defRPr sz="2300">
                <a:solidFill>
                  <a:srgbClr val="1E3378"/>
                </a:solidFill>
              </a:defRPr>
            </a:lvl2pPr>
            <a:lvl3pPr marL="1371600" lvl="2" indent="-228600" algn="l">
              <a:lnSpc>
                <a:spcPct val="119000"/>
              </a:lnSpc>
              <a:spcBef>
                <a:spcPts val="500"/>
              </a:spcBef>
              <a:spcAft>
                <a:spcPts val="0"/>
              </a:spcAft>
              <a:buSzPts val="2300"/>
              <a:buNone/>
              <a:defRPr sz="2300">
                <a:solidFill>
                  <a:srgbClr val="1E3378"/>
                </a:solidFill>
              </a:defRPr>
            </a:lvl3pPr>
            <a:lvl4pPr marL="1828800" lvl="3" indent="-228600" algn="l">
              <a:lnSpc>
                <a:spcPct val="119000"/>
              </a:lnSpc>
              <a:spcBef>
                <a:spcPts val="500"/>
              </a:spcBef>
              <a:spcAft>
                <a:spcPts val="0"/>
              </a:spcAft>
              <a:buSzPts val="2300"/>
              <a:buNone/>
              <a:defRPr sz="2300">
                <a:solidFill>
                  <a:srgbClr val="1E3378"/>
                </a:solidFill>
              </a:defRPr>
            </a:lvl4pPr>
            <a:lvl5pPr marL="2286000" lvl="4" indent="-228600" algn="l">
              <a:lnSpc>
                <a:spcPct val="119000"/>
              </a:lnSpc>
              <a:spcBef>
                <a:spcPts val="500"/>
              </a:spcBef>
              <a:spcAft>
                <a:spcPts val="0"/>
              </a:spcAft>
              <a:buSzPts val="2300"/>
              <a:buNone/>
              <a:defRPr sz="2300">
                <a:solidFill>
                  <a:srgbClr val="1E3378"/>
                </a:solidFill>
              </a:defRPr>
            </a:lvl5pPr>
            <a:lvl6pPr marL="2743200" lvl="5" indent="-374650" algn="l">
              <a:lnSpc>
                <a:spcPct val="119000"/>
              </a:lnSpc>
              <a:spcBef>
                <a:spcPts val="500"/>
              </a:spcBef>
              <a:spcAft>
                <a:spcPts val="0"/>
              </a:spcAft>
              <a:buSzPts val="2300"/>
              <a:buChar char="–"/>
              <a:defRPr/>
            </a:lvl6pPr>
            <a:lvl7pPr marL="3200400" lvl="6" indent="-374650" algn="l">
              <a:lnSpc>
                <a:spcPct val="119000"/>
              </a:lnSpc>
              <a:spcBef>
                <a:spcPts val="500"/>
              </a:spcBef>
              <a:spcAft>
                <a:spcPts val="0"/>
              </a:spcAft>
              <a:buSzPts val="2300"/>
              <a:buChar char="–"/>
              <a:defRPr/>
            </a:lvl7pPr>
            <a:lvl8pPr marL="3657600" lvl="7" indent="-374650" algn="l">
              <a:lnSpc>
                <a:spcPct val="119000"/>
              </a:lnSpc>
              <a:spcBef>
                <a:spcPts val="500"/>
              </a:spcBef>
              <a:spcAft>
                <a:spcPts val="0"/>
              </a:spcAft>
              <a:buSzPts val="2300"/>
              <a:buChar char="–"/>
              <a:defRPr/>
            </a:lvl8pPr>
            <a:lvl9pPr marL="4114800" lvl="8" indent="-374650" algn="l">
              <a:lnSpc>
                <a:spcPct val="119000"/>
              </a:lnSpc>
              <a:spcBef>
                <a:spcPts val="500"/>
              </a:spcBef>
              <a:spcAft>
                <a:spcPts val="0"/>
              </a:spcAft>
              <a:buSzPts val="2300"/>
              <a:buChar char="–"/>
              <a:defRPr/>
            </a:lvl9pPr>
          </a:lstStyle>
          <a:p>
            <a:endParaRPr/>
          </a:p>
        </p:txBody>
      </p:sp>
      <p:cxnSp>
        <p:nvCxnSpPr>
          <p:cNvPr id="96" name="Google Shape;96;p10"/>
          <p:cNvCxnSpPr/>
          <p:nvPr/>
        </p:nvCxnSpPr>
        <p:spPr>
          <a:xfrm>
            <a:off x="281234" y="8157679"/>
            <a:ext cx="14905200" cy="0"/>
          </a:xfrm>
          <a:prstGeom prst="straightConnector1">
            <a:avLst/>
          </a:prstGeom>
          <a:noFill/>
          <a:ln w="9525" cap="flat" cmpd="sng">
            <a:solidFill>
              <a:srgbClr val="003249"/>
            </a:solidFill>
            <a:prstDash val="solid"/>
            <a:round/>
            <a:headEnd type="none" w="sm" len="sm"/>
            <a:tailEnd type="none" w="sm" len="sm"/>
          </a:ln>
        </p:spPr>
      </p:cxnSp>
      <p:cxnSp>
        <p:nvCxnSpPr>
          <p:cNvPr id="97" name="Google Shape;97;p10"/>
          <p:cNvCxnSpPr/>
          <p:nvPr/>
        </p:nvCxnSpPr>
        <p:spPr>
          <a:xfrm>
            <a:off x="277204" y="1120455"/>
            <a:ext cx="14946300" cy="0"/>
          </a:xfrm>
          <a:prstGeom prst="straightConnector1">
            <a:avLst/>
          </a:prstGeom>
          <a:noFill/>
          <a:ln w="9525" cap="flat" cmpd="sng">
            <a:solidFill>
              <a:srgbClr val="003249"/>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p:nvPr/>
        </p:nvSpPr>
        <p:spPr>
          <a:xfrm>
            <a:off x="981744" y="568190"/>
            <a:ext cx="8518200" cy="271200"/>
          </a:xfrm>
          <a:prstGeom prst="rect">
            <a:avLst/>
          </a:prstGeom>
          <a:noFill/>
          <a:ln>
            <a:noFill/>
          </a:ln>
        </p:spPr>
        <p:txBody>
          <a:bodyPr spcFirstLastPara="1" wrap="square" lIns="116125" tIns="58050" rIns="116125" bIns="58050" anchor="t" anchorCtr="0">
            <a:sp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Verdana"/>
              <a:ea typeface="Verdana"/>
              <a:cs typeface="Verdana"/>
              <a:sym typeface="Verdana"/>
            </a:endParaRPr>
          </a:p>
        </p:txBody>
      </p:sp>
      <p:sp>
        <p:nvSpPr>
          <p:cNvPr id="11" name="Google Shape;11;p1"/>
          <p:cNvSpPr txBox="1">
            <a:spLocks noGrp="1"/>
          </p:cNvSpPr>
          <p:nvPr>
            <p:ph type="title"/>
          </p:nvPr>
        </p:nvSpPr>
        <p:spPr>
          <a:xfrm>
            <a:off x="274331" y="196608"/>
            <a:ext cx="12838800" cy="717900"/>
          </a:xfrm>
          <a:prstGeom prst="rect">
            <a:avLst/>
          </a:prstGeom>
          <a:noFill/>
          <a:ln>
            <a:noFill/>
          </a:ln>
        </p:spPr>
        <p:txBody>
          <a:bodyPr spcFirstLastPara="1" wrap="square" lIns="116125" tIns="58050" rIns="116125" bIns="58050" anchor="ctr" anchorCtr="0">
            <a:spAutoFit/>
          </a:bodyPr>
          <a:lstStyle>
            <a:lvl1pPr marR="0" lvl="0" algn="just" rtl="0">
              <a:lnSpc>
                <a:spcPct val="100000"/>
              </a:lnSpc>
              <a:spcBef>
                <a:spcPts val="0"/>
              </a:spcBef>
              <a:spcAft>
                <a:spcPts val="0"/>
              </a:spcAft>
              <a:buClr>
                <a:srgbClr val="000000"/>
              </a:buClr>
              <a:buSzPts val="1800"/>
              <a:buFont typeface="Arial"/>
              <a:buNone/>
              <a:defRPr sz="3800" b="1" i="0" u="none" strike="noStrike" cap="none">
                <a:solidFill>
                  <a:srgbClr val="003249"/>
                </a:solidFill>
                <a:latin typeface="Arial"/>
                <a:ea typeface="Arial"/>
                <a:cs typeface="Arial"/>
                <a:sym typeface="Arial"/>
              </a:defRPr>
            </a:lvl1pPr>
            <a:lvl2pPr marR="0" lvl="1"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800"/>
              <a:buFont typeface="Arial"/>
              <a:buNone/>
              <a:defRPr sz="2700" b="1" i="0" u="none" strike="noStrike" cap="none">
                <a:solidFill>
                  <a:schemeClr val="lt1"/>
                </a:solidFill>
                <a:latin typeface="Verdana"/>
                <a:ea typeface="Verdana"/>
                <a:cs typeface="Verdana"/>
                <a:sym typeface="Verdana"/>
              </a:defRPr>
            </a:lvl9pPr>
          </a:lstStyle>
          <a:p>
            <a:endParaRPr/>
          </a:p>
        </p:txBody>
      </p:sp>
      <p:sp>
        <p:nvSpPr>
          <p:cNvPr id="12" name="Google Shape;12;p1"/>
          <p:cNvSpPr txBox="1">
            <a:spLocks noGrp="1"/>
          </p:cNvSpPr>
          <p:nvPr>
            <p:ph type="body" idx="1"/>
          </p:nvPr>
        </p:nvSpPr>
        <p:spPr>
          <a:xfrm>
            <a:off x="278903" y="1120209"/>
            <a:ext cx="14941800" cy="6766800"/>
          </a:xfrm>
          <a:prstGeom prst="rect">
            <a:avLst/>
          </a:prstGeom>
          <a:noFill/>
          <a:ln>
            <a:noFill/>
          </a:ln>
        </p:spPr>
        <p:txBody>
          <a:bodyPr spcFirstLastPara="1" wrap="square" lIns="116125" tIns="58050" rIns="116125" bIns="58050" anchor="t" anchorCtr="0">
            <a:noAutofit/>
          </a:bodyPr>
          <a:lstStyle>
            <a:lvl1pPr marL="457200" marR="0" lvl="0" indent="-228600" algn="l" rtl="0">
              <a:lnSpc>
                <a:spcPct val="119000"/>
              </a:lnSpc>
              <a:spcBef>
                <a:spcPts val="500"/>
              </a:spcBef>
              <a:spcAft>
                <a:spcPts val="0"/>
              </a:spcAft>
              <a:buClr>
                <a:srgbClr val="8197A6"/>
              </a:buClr>
              <a:buSzPts val="2300"/>
              <a:buFont typeface="Arial"/>
              <a:buNone/>
              <a:defRPr sz="2300" b="0" i="0" u="none" strike="noStrike" cap="none">
                <a:solidFill>
                  <a:srgbClr val="8197A6"/>
                </a:solidFill>
                <a:latin typeface="Arial"/>
                <a:ea typeface="Arial"/>
                <a:cs typeface="Arial"/>
                <a:sym typeface="Arial"/>
              </a:defRPr>
            </a:lvl1pPr>
            <a:lvl2pPr marL="914400" marR="0" lvl="1" indent="-228600" algn="l" rtl="0">
              <a:lnSpc>
                <a:spcPct val="119000"/>
              </a:lnSpc>
              <a:spcBef>
                <a:spcPts val="500"/>
              </a:spcBef>
              <a:spcAft>
                <a:spcPts val="0"/>
              </a:spcAft>
              <a:buClr>
                <a:schemeClr val="accent1"/>
              </a:buClr>
              <a:buSzPts val="2300"/>
              <a:buFont typeface="Verdana"/>
              <a:buNone/>
              <a:defRPr sz="2300" b="0" i="0" u="none" strike="noStrike" cap="none">
                <a:solidFill>
                  <a:srgbClr val="8197A6"/>
                </a:solidFill>
                <a:latin typeface="Arial"/>
                <a:ea typeface="Arial"/>
                <a:cs typeface="Arial"/>
                <a:sym typeface="Arial"/>
              </a:defRPr>
            </a:lvl2pPr>
            <a:lvl3pPr marL="1371600" marR="0" lvl="2" indent="-228600" algn="l" rtl="0">
              <a:lnSpc>
                <a:spcPct val="119000"/>
              </a:lnSpc>
              <a:spcBef>
                <a:spcPts val="500"/>
              </a:spcBef>
              <a:spcAft>
                <a:spcPts val="0"/>
              </a:spcAft>
              <a:buClr>
                <a:schemeClr val="accent1"/>
              </a:buClr>
              <a:buSzPts val="2300"/>
              <a:buFont typeface="Verdana"/>
              <a:buNone/>
              <a:defRPr sz="2300" b="0" i="0" u="none" strike="noStrike" cap="none">
                <a:solidFill>
                  <a:srgbClr val="8197A6"/>
                </a:solidFill>
                <a:latin typeface="Arial"/>
                <a:ea typeface="Arial"/>
                <a:cs typeface="Arial"/>
                <a:sym typeface="Arial"/>
              </a:defRPr>
            </a:lvl3pPr>
            <a:lvl4pPr marL="1828800" marR="0" lvl="3" indent="-228600" algn="l" rtl="0">
              <a:lnSpc>
                <a:spcPct val="119000"/>
              </a:lnSpc>
              <a:spcBef>
                <a:spcPts val="500"/>
              </a:spcBef>
              <a:spcAft>
                <a:spcPts val="0"/>
              </a:spcAft>
              <a:buClr>
                <a:schemeClr val="accent1"/>
              </a:buClr>
              <a:buSzPts val="2300"/>
              <a:buFont typeface="Verdana"/>
              <a:buNone/>
              <a:defRPr sz="2300" b="0" i="0" u="none" strike="noStrike" cap="none">
                <a:solidFill>
                  <a:srgbClr val="8197A6"/>
                </a:solidFill>
                <a:latin typeface="Arial"/>
                <a:ea typeface="Arial"/>
                <a:cs typeface="Arial"/>
                <a:sym typeface="Arial"/>
              </a:defRPr>
            </a:lvl4pPr>
            <a:lvl5pPr marL="2286000" marR="0" lvl="4" indent="-228600" algn="l" rtl="0">
              <a:lnSpc>
                <a:spcPct val="119000"/>
              </a:lnSpc>
              <a:spcBef>
                <a:spcPts val="500"/>
              </a:spcBef>
              <a:spcAft>
                <a:spcPts val="0"/>
              </a:spcAft>
              <a:buClr>
                <a:schemeClr val="accent1"/>
              </a:buClr>
              <a:buSzPts val="2300"/>
              <a:buFont typeface="Verdana"/>
              <a:buNone/>
              <a:defRPr sz="2300" b="0" i="0" u="none" strike="noStrike" cap="none">
                <a:solidFill>
                  <a:srgbClr val="8197A6"/>
                </a:solidFill>
                <a:latin typeface="Arial"/>
                <a:ea typeface="Arial"/>
                <a:cs typeface="Arial"/>
                <a:sym typeface="Arial"/>
              </a:defRPr>
            </a:lvl5pPr>
            <a:lvl6pPr marL="2743200" marR="0" lvl="5" indent="-355600" algn="l" rtl="0">
              <a:lnSpc>
                <a:spcPct val="119000"/>
              </a:lnSpc>
              <a:spcBef>
                <a:spcPts val="400"/>
              </a:spcBef>
              <a:spcAft>
                <a:spcPts val="0"/>
              </a:spcAft>
              <a:buClr>
                <a:schemeClr val="accent1"/>
              </a:buClr>
              <a:buSzPts val="2000"/>
              <a:buFont typeface="Verdana"/>
              <a:buChar char="–"/>
              <a:defRPr sz="2000" b="0" i="0" u="none" strike="noStrike" cap="none">
                <a:solidFill>
                  <a:schemeClr val="lt2"/>
                </a:solidFill>
                <a:latin typeface="Arial"/>
                <a:ea typeface="Arial"/>
                <a:cs typeface="Arial"/>
                <a:sym typeface="Arial"/>
              </a:defRPr>
            </a:lvl6pPr>
            <a:lvl7pPr marL="3200400" marR="0" lvl="6" indent="-355600" algn="l" rtl="0">
              <a:lnSpc>
                <a:spcPct val="119000"/>
              </a:lnSpc>
              <a:spcBef>
                <a:spcPts val="400"/>
              </a:spcBef>
              <a:spcAft>
                <a:spcPts val="0"/>
              </a:spcAft>
              <a:buClr>
                <a:schemeClr val="accent1"/>
              </a:buClr>
              <a:buSzPts val="2000"/>
              <a:buFont typeface="Verdana"/>
              <a:buChar char="–"/>
              <a:defRPr sz="2000" b="0" i="0" u="none" strike="noStrike" cap="none">
                <a:solidFill>
                  <a:schemeClr val="lt2"/>
                </a:solidFill>
                <a:latin typeface="Arial"/>
                <a:ea typeface="Arial"/>
                <a:cs typeface="Arial"/>
                <a:sym typeface="Arial"/>
              </a:defRPr>
            </a:lvl7pPr>
            <a:lvl8pPr marL="3657600" marR="0" lvl="7" indent="-355600" algn="l" rtl="0">
              <a:lnSpc>
                <a:spcPct val="119000"/>
              </a:lnSpc>
              <a:spcBef>
                <a:spcPts val="400"/>
              </a:spcBef>
              <a:spcAft>
                <a:spcPts val="0"/>
              </a:spcAft>
              <a:buClr>
                <a:schemeClr val="accent1"/>
              </a:buClr>
              <a:buSzPts val="2000"/>
              <a:buFont typeface="Verdana"/>
              <a:buChar char="–"/>
              <a:defRPr sz="2000" b="0" i="0" u="none" strike="noStrike" cap="none">
                <a:solidFill>
                  <a:schemeClr val="lt2"/>
                </a:solidFill>
                <a:latin typeface="Arial"/>
                <a:ea typeface="Arial"/>
                <a:cs typeface="Arial"/>
                <a:sym typeface="Arial"/>
              </a:defRPr>
            </a:lvl8pPr>
            <a:lvl9pPr marL="4114800" marR="0" lvl="8" indent="-355600" algn="l" rtl="0">
              <a:lnSpc>
                <a:spcPct val="119000"/>
              </a:lnSpc>
              <a:spcBef>
                <a:spcPts val="400"/>
              </a:spcBef>
              <a:spcAft>
                <a:spcPts val="0"/>
              </a:spcAft>
              <a:buClr>
                <a:schemeClr val="accent1"/>
              </a:buClr>
              <a:buSzPts val="2000"/>
              <a:buFont typeface="Verdana"/>
              <a:buChar char="–"/>
              <a:defRPr sz="2000" b="0" i="0" u="none" strike="noStrike" cap="none">
                <a:solidFill>
                  <a:schemeClr val="lt2"/>
                </a:solidFill>
                <a:latin typeface="Arial"/>
                <a:ea typeface="Arial"/>
                <a:cs typeface="Arial"/>
                <a:sym typeface="Arial"/>
              </a:defRPr>
            </a:lvl9pPr>
          </a:lstStyle>
          <a:p>
            <a:endParaRPr/>
          </a:p>
        </p:txBody>
      </p:sp>
      <p:sp>
        <p:nvSpPr>
          <p:cNvPr id="13" name="Google Shape;13;p1"/>
          <p:cNvSpPr txBox="1"/>
          <p:nvPr/>
        </p:nvSpPr>
        <p:spPr>
          <a:xfrm>
            <a:off x="981744" y="568190"/>
            <a:ext cx="8518200" cy="271200"/>
          </a:xfrm>
          <a:prstGeom prst="rect">
            <a:avLst/>
          </a:prstGeom>
          <a:noFill/>
          <a:ln>
            <a:noFill/>
          </a:ln>
        </p:spPr>
        <p:txBody>
          <a:bodyPr spcFirstLastPara="1" wrap="square" lIns="116125" tIns="58050" rIns="116125" bIns="58050" anchor="t" anchorCtr="0">
            <a:sp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Verdana"/>
              <a:ea typeface="Verdana"/>
              <a:cs typeface="Verdana"/>
              <a:sym typeface="Verdana"/>
            </a:endParaRPr>
          </a:p>
        </p:txBody>
      </p:sp>
      <p:sp>
        <p:nvSpPr>
          <p:cNvPr id="14" name="Google Shape;14;p1"/>
          <p:cNvSpPr txBox="1"/>
          <p:nvPr/>
        </p:nvSpPr>
        <p:spPr>
          <a:xfrm>
            <a:off x="281195" y="7878044"/>
            <a:ext cx="153900" cy="271200"/>
          </a:xfrm>
          <a:prstGeom prst="rect">
            <a:avLst/>
          </a:prstGeom>
          <a:noFill/>
          <a:ln>
            <a:noFill/>
          </a:ln>
        </p:spPr>
        <p:txBody>
          <a:bodyPr spcFirstLastPara="1" wrap="square" lIns="0" tIns="58050" rIns="116125" bIns="5805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8197A6"/>
                </a:solidFill>
                <a:latin typeface="Arial"/>
                <a:ea typeface="Arial"/>
                <a:cs typeface="Arial"/>
                <a:sym typeface="Arial"/>
              </a:rPr>
              <a:t> </a:t>
            </a:r>
            <a:endParaRPr sz="1000" b="0" i="0" u="none" strike="noStrike" cap="none">
              <a:solidFill>
                <a:srgbClr val="8197A6"/>
              </a:solidFill>
              <a:latin typeface="Arial"/>
              <a:ea typeface="Arial"/>
              <a:cs typeface="Arial"/>
              <a:sym typeface="Arial"/>
            </a:endParaRPr>
          </a:p>
        </p:txBody>
      </p:sp>
      <p:sp>
        <p:nvSpPr>
          <p:cNvPr id="15" name="Google Shape;15;p1"/>
          <p:cNvSpPr txBox="1"/>
          <p:nvPr/>
        </p:nvSpPr>
        <p:spPr>
          <a:xfrm>
            <a:off x="10456593" y="8200923"/>
            <a:ext cx="4764300" cy="317400"/>
          </a:xfrm>
          <a:prstGeom prst="rect">
            <a:avLst/>
          </a:prstGeom>
          <a:noFill/>
          <a:ln>
            <a:noFill/>
          </a:ln>
        </p:spPr>
        <p:txBody>
          <a:bodyPr spcFirstLastPara="1" wrap="square" lIns="116125" tIns="58050" rIns="0" bIns="58050" anchor="t" anchorCtr="0">
            <a:spAutoFit/>
          </a:bodyPr>
          <a:lstStyle/>
          <a:p>
            <a:pPr marL="0" marR="0" lvl="0" indent="0" algn="r" rtl="0">
              <a:lnSpc>
                <a:spcPct val="100000"/>
              </a:lnSpc>
              <a:spcBef>
                <a:spcPts val="0"/>
              </a:spcBef>
              <a:spcAft>
                <a:spcPts val="0"/>
              </a:spcAft>
              <a:buClr>
                <a:srgbClr val="000000"/>
              </a:buClr>
              <a:buSzPts val="1300"/>
              <a:buFont typeface="Arial"/>
              <a:buNone/>
            </a:pPr>
            <a:r>
              <a:rPr lang="en-GB" sz="1300" b="0" i="0" u="none" strike="noStrike" cap="none">
                <a:solidFill>
                  <a:schemeClr val="lt1"/>
                </a:solidFill>
                <a:latin typeface="Arial"/>
                <a:ea typeface="Arial"/>
                <a:cs typeface="Arial"/>
                <a:sym typeface="Arial"/>
              </a:rPr>
              <a:t>  </a:t>
            </a:r>
            <a:fld id="{00000000-1234-1234-1234-123412341234}" type="slidenum">
              <a:rPr lang="en-GB" sz="1300" b="0" i="0" u="none" strike="noStrike" cap="none">
                <a:solidFill>
                  <a:srgbClr val="8197A6"/>
                </a:solidFill>
                <a:latin typeface="Arial"/>
                <a:ea typeface="Arial"/>
                <a:cs typeface="Arial"/>
                <a:sym typeface="Arial"/>
              </a:rPr>
              <a:t>‹#›</a:t>
            </a:fld>
            <a:endParaRPr sz="1300" b="0" i="0" u="none" strike="noStrike" cap="none">
              <a:solidFill>
                <a:srgbClr val="8197A6"/>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743">
          <p15:clr>
            <a:srgbClr val="F26B43"/>
          </p15:clr>
        </p15:guide>
        <p15:guide id="2" pos="489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16.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jpe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jpeg"/><Relationship Id="rId4" Type="http://schemas.openxmlformats.org/officeDocument/2006/relationships/image" Target="../media/image47.png"/></Relationships>
</file>

<file path=ppt/slides/_rels/slide1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5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jpeg"/><Relationship Id="rId2" Type="http://schemas.openxmlformats.org/officeDocument/2006/relationships/image" Target="../media/image47.png"/><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49.png"/><Relationship Id="rId4" Type="http://schemas.openxmlformats.org/officeDocument/2006/relationships/image" Target="../media/image5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4"/>
          <p:cNvSpPr txBox="1"/>
          <p:nvPr/>
        </p:nvSpPr>
        <p:spPr>
          <a:xfrm>
            <a:off x="581275" y="1088075"/>
            <a:ext cx="13298100" cy="825300"/>
          </a:xfrm>
          <a:prstGeom prst="rect">
            <a:avLst/>
          </a:prstGeom>
          <a:noFill/>
          <a:ln>
            <a:noFill/>
          </a:ln>
        </p:spPr>
        <p:txBody>
          <a:bodyPr spcFirstLastPara="1" wrap="square" lIns="116125" tIns="58050" rIns="116125" bIns="58050" anchor="t" anchorCtr="0">
            <a:spAutoFit/>
          </a:bodyPr>
          <a:lstStyle/>
          <a:p>
            <a:pPr marL="0" marR="0" lvl="0" indent="0" algn="l" rtl="0">
              <a:lnSpc>
                <a:spcPct val="100000"/>
              </a:lnSpc>
              <a:spcBef>
                <a:spcPts val="0"/>
              </a:spcBef>
              <a:spcAft>
                <a:spcPts val="0"/>
              </a:spcAft>
              <a:buNone/>
            </a:pPr>
            <a:r>
              <a:rPr lang="en-GB" sz="4600" b="1" dirty="0">
                <a:solidFill>
                  <a:srgbClr val="4C5564"/>
                </a:solidFill>
                <a:latin typeface="Quattrocento Sans"/>
                <a:ea typeface="Quattrocento Sans"/>
                <a:cs typeface="Quattrocento Sans"/>
                <a:sym typeface="Quattrocento Sans"/>
              </a:rPr>
              <a:t>08 – Introduction to Remote Sensing</a:t>
            </a:r>
            <a:endParaRPr sz="4600" b="1" i="0" u="none" strike="noStrike" cap="none" dirty="0">
              <a:solidFill>
                <a:srgbClr val="4C5564"/>
              </a:solidFill>
              <a:latin typeface="Quattrocento Sans"/>
              <a:ea typeface="Quattrocento Sans"/>
              <a:cs typeface="Quattrocento Sans"/>
              <a:sym typeface="Quattrocento Sans"/>
            </a:endParaRPr>
          </a:p>
        </p:txBody>
      </p:sp>
      <p:sp>
        <p:nvSpPr>
          <p:cNvPr id="186" name="Google Shape;186;p24"/>
          <p:cNvSpPr txBox="1"/>
          <p:nvPr/>
        </p:nvSpPr>
        <p:spPr>
          <a:xfrm>
            <a:off x="581275" y="6351775"/>
            <a:ext cx="8085300" cy="1364100"/>
          </a:xfrm>
          <a:prstGeom prst="rect">
            <a:avLst/>
          </a:prstGeom>
          <a:noFill/>
          <a:ln>
            <a:noFill/>
          </a:ln>
        </p:spPr>
        <p:txBody>
          <a:bodyPr spcFirstLastPara="1" wrap="square" lIns="116125" tIns="58050" rIns="116125" bIns="58050" anchor="t" anchorCtr="0">
            <a:spAutoFit/>
          </a:bodyPr>
          <a:lstStyle/>
          <a:p>
            <a:pPr marL="215900" marR="0" lvl="0" indent="-215900" algn="l" rtl="0">
              <a:lnSpc>
                <a:spcPct val="100000"/>
              </a:lnSpc>
              <a:spcBef>
                <a:spcPts val="0"/>
              </a:spcBef>
              <a:spcAft>
                <a:spcPts val="0"/>
              </a:spcAft>
              <a:buNone/>
            </a:pPr>
            <a:r>
              <a:rPr lang="en-GB" sz="2700" b="1">
                <a:solidFill>
                  <a:schemeClr val="dk1"/>
                </a:solidFill>
                <a:latin typeface="Quattrocento Sans"/>
                <a:ea typeface="Quattrocento Sans"/>
                <a:cs typeface="Quattrocento Sans"/>
                <a:sym typeface="Quattrocento Sans"/>
              </a:rPr>
              <a:t>Chair of Sensor-based Geoinformatics (geosense)</a:t>
            </a:r>
            <a:endParaRPr sz="2700" b="1">
              <a:solidFill>
                <a:schemeClr val="dk1"/>
              </a:solidFill>
              <a:latin typeface="Quattrocento Sans"/>
              <a:ea typeface="Quattrocento Sans"/>
              <a:cs typeface="Quattrocento Sans"/>
              <a:sym typeface="Quattrocento Sans"/>
            </a:endParaRPr>
          </a:p>
          <a:p>
            <a:pPr marL="215900" marR="0" lvl="0" indent="-215900" algn="l" rtl="0">
              <a:lnSpc>
                <a:spcPct val="100000"/>
              </a:lnSpc>
              <a:spcBef>
                <a:spcPts val="0"/>
              </a:spcBef>
              <a:spcAft>
                <a:spcPts val="0"/>
              </a:spcAft>
              <a:buNone/>
            </a:pPr>
            <a:r>
              <a:rPr lang="en-GB" sz="2700" b="1">
                <a:solidFill>
                  <a:schemeClr val="dk1"/>
                </a:solidFill>
                <a:latin typeface="Quattrocento Sans"/>
                <a:ea typeface="Quattrocento Sans"/>
                <a:cs typeface="Quattrocento Sans"/>
                <a:sym typeface="Quattrocento Sans"/>
              </a:rPr>
              <a:t>www.geosense.uni-freiburg.de</a:t>
            </a:r>
            <a:endParaRPr sz="2700" b="1">
              <a:solidFill>
                <a:schemeClr val="dk1"/>
              </a:solidFill>
              <a:latin typeface="Quattrocento Sans"/>
              <a:ea typeface="Quattrocento Sans"/>
              <a:cs typeface="Quattrocento Sans"/>
              <a:sym typeface="Quattrocento Sans"/>
            </a:endParaRPr>
          </a:p>
          <a:p>
            <a:pPr marL="215900" marR="0" lvl="0" indent="-215900" algn="l" rtl="0">
              <a:lnSpc>
                <a:spcPct val="100000"/>
              </a:lnSpc>
              <a:spcBef>
                <a:spcPts val="0"/>
              </a:spcBef>
              <a:spcAft>
                <a:spcPts val="0"/>
              </a:spcAft>
              <a:buNone/>
            </a:pPr>
            <a:endParaRPr sz="2700" b="1">
              <a:solidFill>
                <a:schemeClr val="dk1"/>
              </a:solidFill>
              <a:latin typeface="Quattrocento Sans"/>
              <a:ea typeface="Quattrocento Sans"/>
              <a:cs typeface="Quattrocento Sans"/>
              <a:sym typeface="Quattrocento Sans"/>
            </a:endParaRPr>
          </a:p>
        </p:txBody>
      </p:sp>
      <p:sp>
        <p:nvSpPr>
          <p:cNvPr id="187" name="Google Shape;187;p24"/>
          <p:cNvSpPr txBox="1"/>
          <p:nvPr/>
        </p:nvSpPr>
        <p:spPr>
          <a:xfrm>
            <a:off x="938463" y="3125354"/>
            <a:ext cx="9935700" cy="1779227"/>
          </a:xfrm>
          <a:prstGeom prst="rect">
            <a:avLst/>
          </a:prstGeom>
          <a:noFill/>
          <a:ln>
            <a:noFill/>
          </a:ln>
        </p:spPr>
        <p:txBody>
          <a:bodyPr spcFirstLastPara="1" wrap="square" lIns="116125" tIns="58050" rIns="116125" bIns="58050" anchor="t" anchorCtr="0">
            <a:spAutoFit/>
          </a:bodyPr>
          <a:lstStyle/>
          <a:p>
            <a:pPr marL="457200" marR="0" lvl="0" indent="-400050" algn="l" rtl="0">
              <a:lnSpc>
                <a:spcPct val="100000"/>
              </a:lnSpc>
              <a:spcBef>
                <a:spcPts val="0"/>
              </a:spcBef>
              <a:spcAft>
                <a:spcPts val="0"/>
              </a:spcAft>
              <a:buClr>
                <a:srgbClr val="4C5564"/>
              </a:buClr>
              <a:buSzPts val="2700"/>
              <a:buFont typeface="Quattrocento Sans"/>
              <a:buChar char="●"/>
            </a:pPr>
            <a:r>
              <a:rPr lang="de-DE" sz="2700" dirty="0">
                <a:solidFill>
                  <a:srgbClr val="4C5564"/>
                </a:solidFill>
                <a:latin typeface="Quattrocento Sans"/>
                <a:ea typeface="Quattrocento Sans"/>
                <a:cs typeface="Quattrocento Sans"/>
                <a:sym typeface="Quattrocento Sans"/>
              </a:rPr>
              <a:t>Passive vs. </a:t>
            </a:r>
            <a:r>
              <a:rPr lang="de-DE" sz="2700" dirty="0" err="1">
                <a:solidFill>
                  <a:srgbClr val="4C5564"/>
                </a:solidFill>
                <a:latin typeface="Quattrocento Sans"/>
                <a:ea typeface="Quattrocento Sans"/>
                <a:cs typeface="Quattrocento Sans"/>
                <a:sym typeface="Quattrocento Sans"/>
              </a:rPr>
              <a:t>active</a:t>
            </a:r>
            <a:r>
              <a:rPr lang="de-DE" sz="2700" dirty="0">
                <a:solidFill>
                  <a:srgbClr val="4C5564"/>
                </a:solidFill>
                <a:latin typeface="Quattrocento Sans"/>
                <a:ea typeface="Quattrocento Sans"/>
                <a:cs typeface="Quattrocento Sans"/>
                <a:sym typeface="Quattrocento Sans"/>
              </a:rPr>
              <a:t> remote </a:t>
            </a:r>
            <a:r>
              <a:rPr lang="de-DE" sz="2700" dirty="0" err="1">
                <a:solidFill>
                  <a:srgbClr val="4C5564"/>
                </a:solidFill>
                <a:latin typeface="Quattrocento Sans"/>
                <a:ea typeface="Quattrocento Sans"/>
                <a:cs typeface="Quattrocento Sans"/>
                <a:sym typeface="Quattrocento Sans"/>
              </a:rPr>
              <a:t>sensing</a:t>
            </a:r>
            <a:endParaRPr lang="de-DE" sz="2700" dirty="0">
              <a:solidFill>
                <a:srgbClr val="4C5564"/>
              </a:solidFill>
              <a:latin typeface="Quattrocento Sans"/>
              <a:ea typeface="Quattrocento Sans"/>
              <a:cs typeface="Quattrocento Sans"/>
              <a:sym typeface="Quattrocento Sans"/>
            </a:endParaRPr>
          </a:p>
          <a:p>
            <a:pPr marL="457200" marR="0" lvl="0" indent="-400050" algn="l" rtl="0">
              <a:lnSpc>
                <a:spcPct val="100000"/>
              </a:lnSpc>
              <a:spcBef>
                <a:spcPts val="0"/>
              </a:spcBef>
              <a:spcAft>
                <a:spcPts val="0"/>
              </a:spcAft>
              <a:buClr>
                <a:srgbClr val="4C5564"/>
              </a:buClr>
              <a:buSzPts val="2700"/>
              <a:buFont typeface="Quattrocento Sans"/>
              <a:buChar char="●"/>
            </a:pPr>
            <a:r>
              <a:rPr lang="de-DE" sz="2700" dirty="0">
                <a:solidFill>
                  <a:srgbClr val="4C5564"/>
                </a:solidFill>
                <a:latin typeface="Quattrocento Sans"/>
                <a:ea typeface="Quattrocento Sans"/>
                <a:cs typeface="Quattrocento Sans"/>
                <a:sym typeface="Quattrocento Sans"/>
              </a:rPr>
              <a:t>Common </a:t>
            </a:r>
            <a:r>
              <a:rPr lang="de-DE" sz="2700" dirty="0" err="1">
                <a:solidFill>
                  <a:srgbClr val="4C5564"/>
                </a:solidFill>
                <a:latin typeface="Quattrocento Sans"/>
                <a:ea typeface="Quattrocento Sans"/>
                <a:cs typeface="Quattrocento Sans"/>
                <a:sym typeface="Quattrocento Sans"/>
              </a:rPr>
              <a:t>data</a:t>
            </a:r>
            <a:r>
              <a:rPr lang="de-DE" sz="2700" dirty="0">
                <a:solidFill>
                  <a:srgbClr val="4C5564"/>
                </a:solidFill>
                <a:latin typeface="Quattrocento Sans"/>
                <a:ea typeface="Quattrocento Sans"/>
                <a:cs typeface="Quattrocento Sans"/>
                <a:sym typeface="Quattrocento Sans"/>
              </a:rPr>
              <a:t> </a:t>
            </a:r>
            <a:r>
              <a:rPr lang="de-DE" sz="2700" dirty="0" err="1">
                <a:solidFill>
                  <a:srgbClr val="4C5564"/>
                </a:solidFill>
                <a:latin typeface="Quattrocento Sans"/>
                <a:ea typeface="Quattrocento Sans"/>
                <a:cs typeface="Quattrocento Sans"/>
                <a:sym typeface="Quattrocento Sans"/>
              </a:rPr>
              <a:t>types</a:t>
            </a:r>
            <a:endParaRPr lang="de-DE" sz="2700" dirty="0">
              <a:solidFill>
                <a:srgbClr val="4C5564"/>
              </a:solidFill>
              <a:latin typeface="Quattrocento Sans"/>
              <a:ea typeface="Quattrocento Sans"/>
              <a:cs typeface="Quattrocento Sans"/>
              <a:sym typeface="Quattrocento Sans"/>
            </a:endParaRPr>
          </a:p>
          <a:p>
            <a:pPr marL="457200" marR="0" lvl="0" indent="-400050" algn="l" rtl="0">
              <a:lnSpc>
                <a:spcPct val="100000"/>
              </a:lnSpc>
              <a:spcBef>
                <a:spcPts val="0"/>
              </a:spcBef>
              <a:spcAft>
                <a:spcPts val="0"/>
              </a:spcAft>
              <a:buClr>
                <a:srgbClr val="4C5564"/>
              </a:buClr>
              <a:buSzPts val="2700"/>
              <a:buFont typeface="Quattrocento Sans"/>
              <a:buChar char="●"/>
            </a:pPr>
            <a:r>
              <a:rPr lang="de-DE" sz="2700" dirty="0">
                <a:solidFill>
                  <a:srgbClr val="4C5564"/>
                </a:solidFill>
                <a:latin typeface="Quattrocento Sans"/>
                <a:ea typeface="Quattrocento Sans"/>
                <a:cs typeface="Quattrocento Sans"/>
                <a:sym typeface="Quattrocento Sans"/>
              </a:rPr>
              <a:t>Remote </a:t>
            </a:r>
            <a:r>
              <a:rPr lang="de-DE" sz="2700" dirty="0" err="1">
                <a:solidFill>
                  <a:srgbClr val="4C5564"/>
                </a:solidFill>
                <a:latin typeface="Quattrocento Sans"/>
                <a:ea typeface="Quattrocento Sans"/>
                <a:cs typeface="Quattrocento Sans"/>
                <a:sym typeface="Quattrocento Sans"/>
              </a:rPr>
              <a:t>Sensing</a:t>
            </a:r>
            <a:r>
              <a:rPr lang="de-DE" sz="2700" dirty="0">
                <a:solidFill>
                  <a:srgbClr val="4C5564"/>
                </a:solidFill>
                <a:latin typeface="Quattrocento Sans"/>
                <a:ea typeface="Quattrocento Sans"/>
                <a:cs typeface="Quattrocento Sans"/>
                <a:sym typeface="Quattrocento Sans"/>
              </a:rPr>
              <a:t> </a:t>
            </a:r>
            <a:r>
              <a:rPr lang="de-DE" sz="2700" dirty="0" err="1">
                <a:solidFill>
                  <a:srgbClr val="4C5564"/>
                </a:solidFill>
                <a:latin typeface="Quattrocento Sans"/>
                <a:ea typeface="Quattrocento Sans"/>
                <a:cs typeface="Quattrocento Sans"/>
                <a:sym typeface="Quattrocento Sans"/>
              </a:rPr>
              <a:t>Platforms</a:t>
            </a:r>
            <a:endParaRPr lang="de-DE" sz="2700" dirty="0">
              <a:solidFill>
                <a:srgbClr val="4C5564"/>
              </a:solidFill>
              <a:latin typeface="Quattrocento Sans"/>
              <a:ea typeface="Quattrocento Sans"/>
              <a:cs typeface="Quattrocento Sans"/>
              <a:sym typeface="Quattrocento Sans"/>
            </a:endParaRPr>
          </a:p>
          <a:p>
            <a:pPr marL="457200" lvl="7" indent="-400050">
              <a:buClr>
                <a:srgbClr val="4C5564"/>
              </a:buClr>
              <a:buSzPts val="2700"/>
              <a:buFont typeface="Quattrocento Sans"/>
              <a:buChar char="●"/>
            </a:pPr>
            <a:endParaRPr sz="2700" dirty="0">
              <a:solidFill>
                <a:srgbClr val="4C5564"/>
              </a:solidFill>
              <a:latin typeface="Quattrocento Sans"/>
              <a:ea typeface="Quattrocento Sans"/>
              <a:cs typeface="Quattrocento Sans"/>
              <a:sym typeface="Quattrocen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1F3F8-17E6-424B-99F7-83FCF47D6DED}"/>
              </a:ext>
            </a:extLst>
          </p:cNvPr>
          <p:cNvSpPr>
            <a:spLocks noGrp="1"/>
          </p:cNvSpPr>
          <p:nvPr>
            <p:ph type="title"/>
          </p:nvPr>
        </p:nvSpPr>
        <p:spPr/>
        <p:txBody>
          <a:bodyPr/>
          <a:lstStyle/>
          <a:p>
            <a:r>
              <a:rPr lang="de-DE" dirty="0"/>
              <a:t>Point Clouds</a:t>
            </a:r>
          </a:p>
        </p:txBody>
      </p:sp>
      <p:sp>
        <p:nvSpPr>
          <p:cNvPr id="3" name="Text Placeholder 2">
            <a:extLst>
              <a:ext uri="{FF2B5EF4-FFF2-40B4-BE49-F238E27FC236}">
                <a16:creationId xmlns:a16="http://schemas.microsoft.com/office/drawing/2014/main" id="{B5EF8EE8-EA88-419D-8E96-FF08B629DF39}"/>
              </a:ext>
            </a:extLst>
          </p:cNvPr>
          <p:cNvSpPr>
            <a:spLocks noGrp="1"/>
          </p:cNvSpPr>
          <p:nvPr>
            <p:ph type="body" idx="1"/>
          </p:nvPr>
        </p:nvSpPr>
        <p:spPr>
          <a:xfrm>
            <a:off x="278903" y="1438872"/>
            <a:ext cx="4531994" cy="6448500"/>
          </a:xfrm>
        </p:spPr>
        <p:txBody>
          <a:bodyPr/>
          <a:lstStyle/>
          <a:p>
            <a:pPr marL="685800" indent="-457200">
              <a:buFont typeface="Arial" panose="020B0604020202020204" pitchFamily="34" charset="0"/>
              <a:buChar char="•"/>
            </a:pPr>
            <a:r>
              <a:rPr lang="de-DE" dirty="0" err="1"/>
              <a:t>Typical</a:t>
            </a:r>
            <a:r>
              <a:rPr lang="de-DE" dirty="0"/>
              <a:t> Sensors: LiDAR</a:t>
            </a:r>
          </a:p>
          <a:p>
            <a:pPr marL="685800" indent="-457200">
              <a:buFont typeface="Arial" panose="020B0604020202020204" pitchFamily="34" charset="0"/>
              <a:buChar char="•"/>
            </a:pPr>
            <a:r>
              <a:rPr lang="de-DE" dirty="0" err="1"/>
              <a:t>Good</a:t>
            </a:r>
            <a:r>
              <a:rPr lang="de-DE" dirty="0"/>
              <a:t> </a:t>
            </a:r>
            <a:r>
              <a:rPr lang="de-DE" dirty="0" err="1"/>
              <a:t>for</a:t>
            </a:r>
            <a:r>
              <a:rPr lang="de-DE" dirty="0"/>
              <a:t> 3D </a:t>
            </a:r>
            <a:r>
              <a:rPr lang="de-DE" dirty="0" err="1"/>
              <a:t>representation</a:t>
            </a:r>
            <a:endParaRPr lang="de-DE" dirty="0"/>
          </a:p>
          <a:p>
            <a:pPr marL="685800" indent="-457200">
              <a:buFont typeface="Arial" panose="020B0604020202020204" pitchFamily="34" charset="0"/>
              <a:buChar char="•"/>
            </a:pPr>
            <a:r>
              <a:rPr lang="de-DE" dirty="0" err="1"/>
              <a:t>Unstructered</a:t>
            </a:r>
            <a:r>
              <a:rPr lang="de-DE" dirty="0"/>
              <a:t> </a:t>
            </a:r>
            <a:r>
              <a:rPr lang="de-DE" dirty="0" err="1"/>
              <a:t>data</a:t>
            </a:r>
            <a:endParaRPr lang="de-DE" dirty="0"/>
          </a:p>
          <a:p>
            <a:pPr marL="1371600" lvl="1" indent="-457200">
              <a:buFont typeface="Arial" panose="020B0604020202020204" pitchFamily="34" charset="0"/>
              <a:buChar char="•"/>
            </a:pPr>
            <a:r>
              <a:rPr lang="de-DE" dirty="0"/>
              <a:t>More </a:t>
            </a:r>
            <a:r>
              <a:rPr lang="de-DE" dirty="0" err="1"/>
              <a:t>challenging</a:t>
            </a:r>
            <a:r>
              <a:rPr lang="de-DE" dirty="0"/>
              <a:t> </a:t>
            </a:r>
            <a:r>
              <a:rPr lang="de-DE" dirty="0" err="1"/>
              <a:t>for</a:t>
            </a:r>
            <a:r>
              <a:rPr lang="de-DE" dirty="0"/>
              <a:t> </a:t>
            </a:r>
            <a:r>
              <a:rPr lang="de-DE" dirty="0" err="1"/>
              <a:t>analysis</a:t>
            </a:r>
            <a:endParaRPr lang="de-DE" dirty="0"/>
          </a:p>
          <a:p>
            <a:pPr marL="1371600" lvl="1" indent="-457200">
              <a:buFont typeface="Arial" panose="020B0604020202020204" pitchFamily="34" charset="0"/>
              <a:buChar char="•"/>
            </a:pPr>
            <a:r>
              <a:rPr lang="de-DE" dirty="0" err="1"/>
              <a:t>Allows</a:t>
            </a:r>
            <a:r>
              <a:rPr lang="de-DE" dirty="0"/>
              <a:t> </a:t>
            </a:r>
            <a:r>
              <a:rPr lang="de-DE" dirty="0" err="1"/>
              <a:t>more</a:t>
            </a:r>
            <a:r>
              <a:rPr lang="de-DE" dirty="0"/>
              <a:t> </a:t>
            </a:r>
            <a:r>
              <a:rPr lang="de-DE" dirty="0" err="1"/>
              <a:t>accurate</a:t>
            </a:r>
            <a:r>
              <a:rPr lang="de-DE" dirty="0"/>
              <a:t> </a:t>
            </a:r>
            <a:r>
              <a:rPr lang="de-DE" dirty="0" err="1"/>
              <a:t>representation</a:t>
            </a:r>
            <a:endParaRPr lang="de-DE" dirty="0"/>
          </a:p>
          <a:p>
            <a:pPr marL="685800" indent="-457200">
              <a:buFont typeface="Arial" panose="020B0604020202020204" pitchFamily="34" charset="0"/>
              <a:buChar char="•"/>
            </a:pPr>
            <a:endParaRPr lang="de-DE" dirty="0"/>
          </a:p>
        </p:txBody>
      </p:sp>
      <p:pic>
        <p:nvPicPr>
          <p:cNvPr id="5" name="Picture 4">
            <a:extLst>
              <a:ext uri="{FF2B5EF4-FFF2-40B4-BE49-F238E27FC236}">
                <a16:creationId xmlns:a16="http://schemas.microsoft.com/office/drawing/2014/main" id="{B617405F-A4D3-40AD-B83F-BE9029FD2D65}"/>
              </a:ext>
            </a:extLst>
          </p:cNvPr>
          <p:cNvPicPr>
            <a:picLocks noChangeAspect="1"/>
          </p:cNvPicPr>
          <p:nvPr/>
        </p:nvPicPr>
        <p:blipFill rotWithShape="1">
          <a:blip r:embed="rId2"/>
          <a:srcRect l="8204" r="38636"/>
          <a:stretch/>
        </p:blipFill>
        <p:spPr>
          <a:xfrm>
            <a:off x="5281931" y="1021492"/>
            <a:ext cx="10245407" cy="7689121"/>
          </a:xfrm>
          <a:prstGeom prst="rect">
            <a:avLst/>
          </a:prstGeom>
        </p:spPr>
      </p:pic>
    </p:spTree>
    <p:extLst>
      <p:ext uri="{BB962C8B-B14F-4D97-AF65-F5344CB8AC3E}">
        <p14:creationId xmlns:p14="http://schemas.microsoft.com/office/powerpoint/2010/main" val="3397149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D2B8F-E602-43DC-AA38-8DBBB00481A2}"/>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FD60715F-60A2-454E-8146-912E422E0EC0}"/>
              </a:ext>
            </a:extLst>
          </p:cNvPr>
          <p:cNvSpPr>
            <a:spLocks noGrp="1"/>
          </p:cNvSpPr>
          <p:nvPr>
            <p:ph type="body" idx="1"/>
          </p:nvPr>
        </p:nvSpPr>
        <p:spPr/>
        <p:txBody>
          <a:bodyPr/>
          <a:lstStyle/>
          <a:p>
            <a:endParaRPr lang="de-DE" dirty="0"/>
          </a:p>
        </p:txBody>
      </p:sp>
      <p:pic>
        <p:nvPicPr>
          <p:cNvPr id="4" name="Picture 3">
            <a:extLst>
              <a:ext uri="{FF2B5EF4-FFF2-40B4-BE49-F238E27FC236}">
                <a16:creationId xmlns:a16="http://schemas.microsoft.com/office/drawing/2014/main" id="{FF4B5E17-344E-40CD-AD96-9744632CD205}"/>
              </a:ext>
            </a:extLst>
          </p:cNvPr>
          <p:cNvPicPr>
            <a:picLocks noChangeAspect="1"/>
          </p:cNvPicPr>
          <p:nvPr/>
        </p:nvPicPr>
        <p:blipFill>
          <a:blip r:embed="rId2"/>
          <a:stretch>
            <a:fillRect/>
          </a:stretch>
        </p:blipFill>
        <p:spPr>
          <a:xfrm>
            <a:off x="-113288" y="1014073"/>
            <a:ext cx="19291412" cy="7696540"/>
          </a:xfrm>
          <a:prstGeom prst="rect">
            <a:avLst/>
          </a:prstGeom>
        </p:spPr>
      </p:pic>
    </p:spTree>
    <p:extLst>
      <p:ext uri="{BB962C8B-B14F-4D97-AF65-F5344CB8AC3E}">
        <p14:creationId xmlns:p14="http://schemas.microsoft.com/office/powerpoint/2010/main" val="759027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CD382-4359-4934-AB8A-D5E46EE90701}"/>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8CE3B8C8-2551-465F-816C-60C5920CB998}"/>
              </a:ext>
            </a:extLst>
          </p:cNvPr>
          <p:cNvSpPr>
            <a:spLocks noGrp="1"/>
          </p:cNvSpPr>
          <p:nvPr>
            <p:ph type="body" idx="1"/>
          </p:nvPr>
        </p:nvSpPr>
        <p:spPr/>
        <p:txBody>
          <a:bodyPr/>
          <a:lstStyle/>
          <a:p>
            <a:endParaRPr lang="de-DE"/>
          </a:p>
        </p:txBody>
      </p:sp>
      <p:pic>
        <p:nvPicPr>
          <p:cNvPr id="4" name="Picture 3">
            <a:extLst>
              <a:ext uri="{FF2B5EF4-FFF2-40B4-BE49-F238E27FC236}">
                <a16:creationId xmlns:a16="http://schemas.microsoft.com/office/drawing/2014/main" id="{B162709D-0F37-48D4-80FE-ACA19504B6F9}"/>
              </a:ext>
            </a:extLst>
          </p:cNvPr>
          <p:cNvPicPr>
            <a:picLocks noChangeAspect="1"/>
          </p:cNvPicPr>
          <p:nvPr/>
        </p:nvPicPr>
        <p:blipFill>
          <a:blip r:embed="rId2"/>
          <a:stretch>
            <a:fillRect/>
          </a:stretch>
        </p:blipFill>
        <p:spPr>
          <a:xfrm>
            <a:off x="-1" y="994493"/>
            <a:ext cx="19340491" cy="7716120"/>
          </a:xfrm>
          <a:prstGeom prst="rect">
            <a:avLst/>
          </a:prstGeom>
        </p:spPr>
      </p:pic>
    </p:spTree>
    <p:extLst>
      <p:ext uri="{BB962C8B-B14F-4D97-AF65-F5344CB8AC3E}">
        <p14:creationId xmlns:p14="http://schemas.microsoft.com/office/powerpoint/2010/main" val="1716156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D94804-C044-404A-AC62-177F5CB95EA0}"/>
              </a:ext>
            </a:extLst>
          </p:cNvPr>
          <p:cNvSpPr>
            <a:spLocks noGrp="1"/>
          </p:cNvSpPr>
          <p:nvPr>
            <p:ph type="title"/>
          </p:nvPr>
        </p:nvSpPr>
        <p:spPr>
          <a:xfrm>
            <a:off x="1059382" y="4569554"/>
            <a:ext cx="13392000" cy="1225229"/>
          </a:xfrm>
        </p:spPr>
        <p:txBody>
          <a:bodyPr/>
          <a:lstStyle/>
          <a:p>
            <a:r>
              <a:rPr lang="de-DE" sz="7200" dirty="0" err="1"/>
              <a:t>What</a:t>
            </a:r>
            <a:r>
              <a:rPr lang="de-DE" sz="7200" dirty="0"/>
              <a:t> </a:t>
            </a:r>
            <a:r>
              <a:rPr lang="de-DE" sz="7200" dirty="0" err="1"/>
              <a:t>sensor</a:t>
            </a:r>
            <a:r>
              <a:rPr lang="de-DE" sz="7200" dirty="0"/>
              <a:t> </a:t>
            </a:r>
            <a:r>
              <a:rPr lang="de-DE" sz="7200" dirty="0" err="1"/>
              <a:t>platforms</a:t>
            </a:r>
            <a:r>
              <a:rPr lang="de-DE" sz="7200" dirty="0"/>
              <a:t> </a:t>
            </a:r>
            <a:r>
              <a:rPr lang="de-DE" sz="7200" dirty="0" err="1"/>
              <a:t>exist</a:t>
            </a:r>
            <a:r>
              <a:rPr lang="de-DE" sz="7200" dirty="0"/>
              <a:t>?</a:t>
            </a:r>
          </a:p>
        </p:txBody>
      </p:sp>
      <p:sp>
        <p:nvSpPr>
          <p:cNvPr id="5" name="Text Placeholder 4">
            <a:extLst>
              <a:ext uri="{FF2B5EF4-FFF2-40B4-BE49-F238E27FC236}">
                <a16:creationId xmlns:a16="http://schemas.microsoft.com/office/drawing/2014/main" id="{7ED92BBB-B2D5-4775-910F-94AF50331154}"/>
              </a:ext>
            </a:extLst>
          </p:cNvPr>
          <p:cNvSpPr>
            <a:spLocks noGrp="1"/>
          </p:cNvSpPr>
          <p:nvPr>
            <p:ph type="body" idx="1"/>
          </p:nvPr>
        </p:nvSpPr>
        <p:spPr/>
        <p:txBody>
          <a:bodyPr>
            <a:normAutofit fontScale="85000" lnSpcReduction="20000"/>
          </a:bodyPr>
          <a:lstStyle/>
          <a:p>
            <a:r>
              <a:rPr lang="en-US" dirty="0"/>
              <a:t>08 – Introduction to Remote Sensing</a:t>
            </a:r>
          </a:p>
        </p:txBody>
      </p:sp>
    </p:spTree>
    <p:extLst>
      <p:ext uri="{BB962C8B-B14F-4D97-AF65-F5344CB8AC3E}">
        <p14:creationId xmlns:p14="http://schemas.microsoft.com/office/powerpoint/2010/main" val="4090088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0EA07-B058-4F65-9D81-0D6A2EDC9E4C}"/>
              </a:ext>
            </a:extLst>
          </p:cNvPr>
          <p:cNvSpPr>
            <a:spLocks noGrp="1"/>
          </p:cNvSpPr>
          <p:nvPr>
            <p:ph type="title"/>
          </p:nvPr>
        </p:nvSpPr>
        <p:spPr/>
        <p:txBody>
          <a:bodyPr/>
          <a:lstStyle/>
          <a:p>
            <a:r>
              <a:rPr lang="de-DE" dirty="0"/>
              <a:t>Sensor </a:t>
            </a:r>
            <a:r>
              <a:rPr lang="de-DE" dirty="0" err="1"/>
              <a:t>platforms</a:t>
            </a:r>
            <a:endParaRPr lang="de-DE" dirty="0"/>
          </a:p>
        </p:txBody>
      </p:sp>
      <p:sp>
        <p:nvSpPr>
          <p:cNvPr id="3" name="Text Placeholder 2">
            <a:extLst>
              <a:ext uri="{FF2B5EF4-FFF2-40B4-BE49-F238E27FC236}">
                <a16:creationId xmlns:a16="http://schemas.microsoft.com/office/drawing/2014/main" id="{69F22D68-C8A8-4375-A9C3-0685B866BB34}"/>
              </a:ext>
            </a:extLst>
          </p:cNvPr>
          <p:cNvSpPr>
            <a:spLocks noGrp="1"/>
          </p:cNvSpPr>
          <p:nvPr>
            <p:ph type="body" idx="1"/>
          </p:nvPr>
        </p:nvSpPr>
        <p:spPr>
          <a:xfrm>
            <a:off x="278903" y="1438872"/>
            <a:ext cx="5814400" cy="6448500"/>
          </a:xfrm>
        </p:spPr>
        <p:txBody>
          <a:bodyPr/>
          <a:lstStyle/>
          <a:p>
            <a:r>
              <a:rPr lang="de-DE" b="1" dirty="0" err="1"/>
              <a:t>Spaceborne</a:t>
            </a:r>
            <a:endParaRPr lang="de-DE" b="1" dirty="0"/>
          </a:p>
          <a:p>
            <a:pPr marL="685800" indent="-457200">
              <a:buFont typeface="Arial" panose="020B0604020202020204" pitchFamily="34" charset="0"/>
              <a:buChar char="•"/>
            </a:pPr>
            <a:r>
              <a:rPr lang="de-DE" dirty="0" err="1"/>
              <a:t>Satellites</a:t>
            </a:r>
            <a:r>
              <a:rPr lang="de-DE" dirty="0"/>
              <a:t>, Space </a:t>
            </a:r>
            <a:r>
              <a:rPr lang="de-DE" dirty="0" err="1"/>
              <a:t>station</a:t>
            </a:r>
            <a:endParaRPr lang="de-DE" dirty="0"/>
          </a:p>
          <a:p>
            <a:endParaRPr lang="de-DE" dirty="0"/>
          </a:p>
          <a:p>
            <a:endParaRPr lang="de-DE" dirty="0"/>
          </a:p>
          <a:p>
            <a:r>
              <a:rPr lang="de-DE" b="1" dirty="0" err="1"/>
              <a:t>Airborne</a:t>
            </a:r>
            <a:endParaRPr lang="de-DE" b="1" dirty="0"/>
          </a:p>
          <a:p>
            <a:pPr marL="685800" indent="-457200">
              <a:buFont typeface="Arial" panose="020B0604020202020204" pitchFamily="34" charset="0"/>
              <a:buChar char="•"/>
            </a:pPr>
            <a:r>
              <a:rPr lang="de-DE" dirty="0" err="1"/>
              <a:t>Drones</a:t>
            </a:r>
            <a:r>
              <a:rPr lang="de-DE" dirty="0"/>
              <a:t>, </a:t>
            </a:r>
            <a:r>
              <a:rPr lang="de-DE" dirty="0" err="1"/>
              <a:t>Airplanes</a:t>
            </a:r>
            <a:r>
              <a:rPr lang="de-DE" dirty="0"/>
              <a:t>, </a:t>
            </a:r>
            <a:r>
              <a:rPr lang="de-DE" dirty="0" err="1"/>
              <a:t>Balloons</a:t>
            </a:r>
            <a:endParaRPr lang="de-DE" dirty="0"/>
          </a:p>
          <a:p>
            <a:endParaRPr lang="de-DE" dirty="0"/>
          </a:p>
          <a:p>
            <a:pPr marL="685800" indent="-457200">
              <a:buFont typeface="Arial" panose="020B0604020202020204" pitchFamily="34" charset="0"/>
              <a:buChar char="•"/>
            </a:pPr>
            <a:endParaRPr lang="de-DE" dirty="0"/>
          </a:p>
          <a:p>
            <a:r>
              <a:rPr lang="de-DE" b="1" dirty="0" err="1"/>
              <a:t>Terrestrial</a:t>
            </a:r>
            <a:r>
              <a:rPr lang="de-DE" b="1" dirty="0"/>
              <a:t> &amp; </a:t>
            </a:r>
            <a:r>
              <a:rPr lang="de-DE" b="1" dirty="0" err="1"/>
              <a:t>close</a:t>
            </a:r>
            <a:r>
              <a:rPr lang="de-DE" b="1" dirty="0"/>
              <a:t> </a:t>
            </a:r>
            <a:r>
              <a:rPr lang="de-DE" b="1" dirty="0" err="1"/>
              <a:t>range</a:t>
            </a:r>
            <a:endParaRPr lang="de-DE" b="1" dirty="0"/>
          </a:p>
          <a:p>
            <a:pPr marL="685800" indent="-457200">
              <a:buFont typeface="Arial" panose="020B0604020202020204" pitchFamily="34" charset="0"/>
              <a:buChar char="•"/>
            </a:pPr>
            <a:r>
              <a:rPr lang="de-DE" dirty="0"/>
              <a:t>Smartphones, </a:t>
            </a:r>
            <a:r>
              <a:rPr lang="de-DE" dirty="0" err="1"/>
              <a:t>terrestrial</a:t>
            </a:r>
            <a:r>
              <a:rPr lang="de-DE" dirty="0"/>
              <a:t> LiDAR </a:t>
            </a:r>
            <a:r>
              <a:rPr lang="de-DE" dirty="0" err="1"/>
              <a:t>Camera</a:t>
            </a:r>
            <a:r>
              <a:rPr lang="de-DE" dirty="0"/>
              <a:t> traps, …</a:t>
            </a:r>
          </a:p>
          <a:p>
            <a:pPr marL="685800" indent="-457200">
              <a:buFont typeface="Arial" panose="020B0604020202020204" pitchFamily="34" charset="0"/>
              <a:buChar char="•"/>
            </a:pPr>
            <a:endParaRPr lang="de-DE" dirty="0"/>
          </a:p>
        </p:txBody>
      </p:sp>
      <p:sp>
        <p:nvSpPr>
          <p:cNvPr id="6" name="TextBox 5">
            <a:extLst>
              <a:ext uri="{FF2B5EF4-FFF2-40B4-BE49-F238E27FC236}">
                <a16:creationId xmlns:a16="http://schemas.microsoft.com/office/drawing/2014/main" id="{42569EC6-6ED1-4FB0-A376-6C72470D555F}"/>
              </a:ext>
            </a:extLst>
          </p:cNvPr>
          <p:cNvSpPr txBox="1"/>
          <p:nvPr/>
        </p:nvSpPr>
        <p:spPr>
          <a:xfrm>
            <a:off x="13109885" y="2325996"/>
            <a:ext cx="1521570" cy="461665"/>
          </a:xfrm>
          <a:prstGeom prst="rect">
            <a:avLst/>
          </a:prstGeom>
          <a:noFill/>
        </p:spPr>
        <p:txBody>
          <a:bodyPr wrap="none" rtlCol="0">
            <a:spAutoFit/>
          </a:bodyPr>
          <a:lstStyle/>
          <a:p>
            <a:r>
              <a:rPr lang="de-DE" sz="2400" i="1" dirty="0"/>
              <a:t>Coverage</a:t>
            </a:r>
          </a:p>
        </p:txBody>
      </p:sp>
      <p:sp>
        <p:nvSpPr>
          <p:cNvPr id="8" name="TextBox 7">
            <a:extLst>
              <a:ext uri="{FF2B5EF4-FFF2-40B4-BE49-F238E27FC236}">
                <a16:creationId xmlns:a16="http://schemas.microsoft.com/office/drawing/2014/main" id="{901C7387-0230-4FA4-993A-02B4B2233CCF}"/>
              </a:ext>
            </a:extLst>
          </p:cNvPr>
          <p:cNvSpPr txBox="1"/>
          <p:nvPr/>
        </p:nvSpPr>
        <p:spPr>
          <a:xfrm>
            <a:off x="11921097" y="6838315"/>
            <a:ext cx="1949573" cy="461665"/>
          </a:xfrm>
          <a:prstGeom prst="rect">
            <a:avLst/>
          </a:prstGeom>
          <a:noFill/>
        </p:spPr>
        <p:txBody>
          <a:bodyPr wrap="none" rtlCol="0">
            <a:spAutoFit/>
          </a:bodyPr>
          <a:lstStyle/>
          <a:p>
            <a:r>
              <a:rPr lang="de-DE" sz="2400" i="1" dirty="0" err="1"/>
              <a:t>Spatial</a:t>
            </a:r>
            <a:r>
              <a:rPr lang="de-DE" sz="2400" i="1" dirty="0"/>
              <a:t> </a:t>
            </a:r>
            <a:r>
              <a:rPr lang="de-DE" sz="2400" i="1" dirty="0" err="1"/>
              <a:t>detail</a:t>
            </a:r>
            <a:endParaRPr lang="de-DE" sz="2400" i="1" dirty="0"/>
          </a:p>
        </p:txBody>
      </p:sp>
      <p:sp>
        <p:nvSpPr>
          <p:cNvPr id="19" name="Isosceles Triangle 18">
            <a:extLst>
              <a:ext uri="{FF2B5EF4-FFF2-40B4-BE49-F238E27FC236}">
                <a16:creationId xmlns:a16="http://schemas.microsoft.com/office/drawing/2014/main" id="{0BBF4127-5762-4B9D-92F5-930ACA123B16}"/>
              </a:ext>
            </a:extLst>
          </p:cNvPr>
          <p:cNvSpPr/>
          <p:nvPr/>
        </p:nvSpPr>
        <p:spPr>
          <a:xfrm>
            <a:off x="12267234" y="2841270"/>
            <a:ext cx="1257300" cy="3936438"/>
          </a:xfrm>
          <a:prstGeom prst="triangle">
            <a:avLst>
              <a:gd name="adj" fmla="val 51931"/>
            </a:avLst>
          </a:prstGeom>
          <a:solidFill>
            <a:srgbClr val="76A5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Isosceles Triangle 19">
            <a:extLst>
              <a:ext uri="{FF2B5EF4-FFF2-40B4-BE49-F238E27FC236}">
                <a16:creationId xmlns:a16="http://schemas.microsoft.com/office/drawing/2014/main" id="{6A1BF85E-8839-485A-8BE4-B7A5555EC885}"/>
              </a:ext>
            </a:extLst>
          </p:cNvPr>
          <p:cNvSpPr/>
          <p:nvPr/>
        </p:nvSpPr>
        <p:spPr>
          <a:xfrm rot="10800000">
            <a:off x="13271239" y="2841268"/>
            <a:ext cx="1257300" cy="3936439"/>
          </a:xfrm>
          <a:prstGeom prst="triangle">
            <a:avLst/>
          </a:prstGeom>
          <a:solidFill>
            <a:srgbClr val="76A5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Picture 2" descr="Figure 2. An Earth-observing “system of systems” for revolutionizing our understanding of the hydrological cycle. This multi-scale, multiresolution observation strategy is not really a concept, as the technology exists and is largely in place now. Supporting traditional space-based satellites, there are now a range of orbital options from commercial CubeSats to demonstration sensors on-board the International Space Station. Beyond orbiting EO systems, technological advances in hardware design and communications are opening the skies to stratospheric balloons and solar planes, as well as an explosion of UAV-type platforms for enhanced sensing. At the ground level, the ubiquity of mobile devices are expanding traditional in situ network capacity, while proximal sensing and signals of opportunity are opening up novel measurement strategies.">
            <a:extLst>
              <a:ext uri="{FF2B5EF4-FFF2-40B4-BE49-F238E27FC236}">
                <a16:creationId xmlns:a16="http://schemas.microsoft.com/office/drawing/2014/main" id="{E3020A88-CCF3-4DE7-B0E4-9E8EFF05FD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75"/>
          <a:stretch/>
        </p:blipFill>
        <p:spPr bwMode="auto">
          <a:xfrm>
            <a:off x="6429120" y="1009659"/>
            <a:ext cx="4947005" cy="7883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5439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0EA07-B058-4F65-9D81-0D6A2EDC9E4C}"/>
              </a:ext>
            </a:extLst>
          </p:cNvPr>
          <p:cNvSpPr>
            <a:spLocks noGrp="1"/>
          </p:cNvSpPr>
          <p:nvPr>
            <p:ph type="title"/>
          </p:nvPr>
        </p:nvSpPr>
        <p:spPr/>
        <p:txBody>
          <a:bodyPr/>
          <a:lstStyle/>
          <a:p>
            <a:r>
              <a:rPr lang="de-DE" dirty="0"/>
              <a:t>Sensor </a:t>
            </a:r>
            <a:r>
              <a:rPr lang="de-DE" dirty="0" err="1"/>
              <a:t>platforms</a:t>
            </a:r>
            <a:endParaRPr lang="de-DE" dirty="0"/>
          </a:p>
        </p:txBody>
      </p:sp>
      <p:sp>
        <p:nvSpPr>
          <p:cNvPr id="3" name="Text Placeholder 2">
            <a:extLst>
              <a:ext uri="{FF2B5EF4-FFF2-40B4-BE49-F238E27FC236}">
                <a16:creationId xmlns:a16="http://schemas.microsoft.com/office/drawing/2014/main" id="{69F22D68-C8A8-4375-A9C3-0685B866BB34}"/>
              </a:ext>
            </a:extLst>
          </p:cNvPr>
          <p:cNvSpPr>
            <a:spLocks noGrp="1"/>
          </p:cNvSpPr>
          <p:nvPr>
            <p:ph type="body" idx="1"/>
          </p:nvPr>
        </p:nvSpPr>
        <p:spPr>
          <a:xfrm>
            <a:off x="278903" y="1438872"/>
            <a:ext cx="6550522" cy="6448500"/>
          </a:xfrm>
        </p:spPr>
        <p:txBody>
          <a:bodyPr/>
          <a:lstStyle/>
          <a:p>
            <a:r>
              <a:rPr lang="de-DE" b="1" dirty="0" err="1"/>
              <a:t>Drone</a:t>
            </a:r>
            <a:r>
              <a:rPr lang="de-DE" b="1" dirty="0"/>
              <a:t> (DJI Mavic 3E)</a:t>
            </a:r>
          </a:p>
          <a:p>
            <a:pPr marL="685800" indent="-457200">
              <a:buFont typeface="Arial" panose="020B0604020202020204" pitchFamily="34" charset="0"/>
              <a:buChar char="•"/>
            </a:pPr>
            <a:r>
              <a:rPr lang="de-DE" dirty="0"/>
              <a:t>Commercial </a:t>
            </a:r>
            <a:r>
              <a:rPr lang="de-DE" dirty="0" err="1"/>
              <a:t>Copter</a:t>
            </a:r>
            <a:endParaRPr lang="de-DE" dirty="0"/>
          </a:p>
          <a:p>
            <a:pPr marL="685800" indent="-457200">
              <a:buFont typeface="Arial" panose="020B0604020202020204" pitchFamily="34" charset="0"/>
              <a:buChar char="•"/>
            </a:pPr>
            <a:r>
              <a:rPr lang="de-DE" dirty="0"/>
              <a:t>Pixel </a:t>
            </a:r>
            <a:r>
              <a:rPr lang="de-DE" dirty="0" err="1"/>
              <a:t>size</a:t>
            </a:r>
            <a:r>
              <a:rPr lang="de-DE" dirty="0"/>
              <a:t>: 0.03 m</a:t>
            </a:r>
          </a:p>
          <a:p>
            <a:endParaRPr lang="de-DE" sz="3600" dirty="0"/>
          </a:p>
          <a:p>
            <a:r>
              <a:rPr lang="de-DE" b="1" dirty="0" err="1"/>
              <a:t>Airplane</a:t>
            </a:r>
            <a:endParaRPr lang="de-DE" b="1" dirty="0"/>
          </a:p>
          <a:p>
            <a:pPr marL="685800" indent="-457200">
              <a:buFont typeface="Arial" panose="020B0604020202020204" pitchFamily="34" charset="0"/>
              <a:buChar char="•"/>
            </a:pPr>
            <a:r>
              <a:rPr lang="de-DE" dirty="0"/>
              <a:t>National Flight Surveys</a:t>
            </a:r>
          </a:p>
          <a:p>
            <a:pPr marL="685800" indent="-457200">
              <a:buFont typeface="Arial" panose="020B0604020202020204" pitchFamily="34" charset="0"/>
              <a:buChar char="•"/>
            </a:pPr>
            <a:r>
              <a:rPr lang="de-DE" dirty="0"/>
              <a:t>Pixel </a:t>
            </a:r>
            <a:r>
              <a:rPr lang="de-DE" dirty="0" err="1"/>
              <a:t>size</a:t>
            </a:r>
            <a:r>
              <a:rPr lang="de-DE" dirty="0"/>
              <a:t>: 0.30 m</a:t>
            </a:r>
          </a:p>
          <a:p>
            <a:endParaRPr lang="de-DE" sz="4800" dirty="0"/>
          </a:p>
          <a:p>
            <a:r>
              <a:rPr lang="de-DE" b="1" dirty="0" err="1"/>
              <a:t>Spaceborne</a:t>
            </a:r>
            <a:r>
              <a:rPr lang="de-DE" b="1" dirty="0"/>
              <a:t>, Sentinel-2</a:t>
            </a:r>
          </a:p>
          <a:p>
            <a:pPr marL="685800" indent="-457200">
              <a:buFont typeface="Arial" panose="020B0604020202020204" pitchFamily="34" charset="0"/>
              <a:buChar char="•"/>
            </a:pPr>
            <a:r>
              <a:rPr lang="de-DE" dirty="0"/>
              <a:t>ESA</a:t>
            </a:r>
          </a:p>
          <a:p>
            <a:pPr marL="685800" indent="-457200">
              <a:buFont typeface="Arial" panose="020B0604020202020204" pitchFamily="34" charset="0"/>
              <a:buChar char="•"/>
            </a:pPr>
            <a:r>
              <a:rPr lang="de-DE" dirty="0"/>
              <a:t>Pixel </a:t>
            </a:r>
            <a:r>
              <a:rPr lang="de-DE" dirty="0" err="1"/>
              <a:t>size</a:t>
            </a:r>
            <a:r>
              <a:rPr lang="de-DE" dirty="0"/>
              <a:t>: 10 m</a:t>
            </a:r>
          </a:p>
        </p:txBody>
      </p:sp>
      <p:sp>
        <p:nvSpPr>
          <p:cNvPr id="6" name="TextBox 5">
            <a:extLst>
              <a:ext uri="{FF2B5EF4-FFF2-40B4-BE49-F238E27FC236}">
                <a16:creationId xmlns:a16="http://schemas.microsoft.com/office/drawing/2014/main" id="{42569EC6-6ED1-4FB0-A376-6C72470D555F}"/>
              </a:ext>
            </a:extLst>
          </p:cNvPr>
          <p:cNvSpPr txBox="1"/>
          <p:nvPr/>
        </p:nvSpPr>
        <p:spPr>
          <a:xfrm>
            <a:off x="8823261" y="4360742"/>
            <a:ext cx="960519" cy="307777"/>
          </a:xfrm>
          <a:prstGeom prst="rect">
            <a:avLst/>
          </a:prstGeom>
          <a:noFill/>
        </p:spPr>
        <p:txBody>
          <a:bodyPr wrap="none" rtlCol="0">
            <a:spAutoFit/>
          </a:bodyPr>
          <a:lstStyle/>
          <a:p>
            <a:r>
              <a:rPr lang="de-DE" dirty="0"/>
              <a:t>Coverage</a:t>
            </a:r>
          </a:p>
        </p:txBody>
      </p:sp>
      <p:sp>
        <p:nvSpPr>
          <p:cNvPr id="8" name="TextBox 7">
            <a:extLst>
              <a:ext uri="{FF2B5EF4-FFF2-40B4-BE49-F238E27FC236}">
                <a16:creationId xmlns:a16="http://schemas.microsoft.com/office/drawing/2014/main" id="{901C7387-0230-4FA4-993A-02B4B2233CCF}"/>
              </a:ext>
            </a:extLst>
          </p:cNvPr>
          <p:cNvSpPr txBox="1"/>
          <p:nvPr/>
        </p:nvSpPr>
        <p:spPr>
          <a:xfrm>
            <a:off x="8840893" y="2717045"/>
            <a:ext cx="942887" cy="307777"/>
          </a:xfrm>
          <a:prstGeom prst="rect">
            <a:avLst/>
          </a:prstGeom>
          <a:noFill/>
        </p:spPr>
        <p:txBody>
          <a:bodyPr wrap="none" rtlCol="0">
            <a:spAutoFit/>
          </a:bodyPr>
          <a:lstStyle/>
          <a:p>
            <a:r>
              <a:rPr lang="de-DE" dirty="0"/>
              <a:t>Pixel </a:t>
            </a:r>
            <a:r>
              <a:rPr lang="de-DE" dirty="0" err="1"/>
              <a:t>size</a:t>
            </a:r>
            <a:endParaRPr lang="de-DE" dirty="0"/>
          </a:p>
        </p:txBody>
      </p:sp>
      <p:pic>
        <p:nvPicPr>
          <p:cNvPr id="5" name="Picture 4">
            <a:extLst>
              <a:ext uri="{FF2B5EF4-FFF2-40B4-BE49-F238E27FC236}">
                <a16:creationId xmlns:a16="http://schemas.microsoft.com/office/drawing/2014/main" id="{6C8CEC1F-2F1E-4AC7-8721-EDF019090441}"/>
              </a:ext>
            </a:extLst>
          </p:cNvPr>
          <p:cNvPicPr>
            <a:picLocks noChangeAspect="1"/>
          </p:cNvPicPr>
          <p:nvPr/>
        </p:nvPicPr>
        <p:blipFill>
          <a:blip r:embed="rId2"/>
          <a:stretch>
            <a:fillRect/>
          </a:stretch>
        </p:blipFill>
        <p:spPr>
          <a:xfrm>
            <a:off x="4994733" y="3687877"/>
            <a:ext cx="11904205" cy="2423610"/>
          </a:xfrm>
          <a:prstGeom prst="rect">
            <a:avLst/>
          </a:prstGeom>
        </p:spPr>
      </p:pic>
      <p:pic>
        <p:nvPicPr>
          <p:cNvPr id="9" name="Picture 8">
            <a:extLst>
              <a:ext uri="{FF2B5EF4-FFF2-40B4-BE49-F238E27FC236}">
                <a16:creationId xmlns:a16="http://schemas.microsoft.com/office/drawing/2014/main" id="{88EC9D24-E6C4-4342-92E7-EE7A3CAAFE3E}"/>
              </a:ext>
            </a:extLst>
          </p:cNvPr>
          <p:cNvPicPr>
            <a:picLocks noChangeAspect="1"/>
          </p:cNvPicPr>
          <p:nvPr/>
        </p:nvPicPr>
        <p:blipFill>
          <a:blip r:embed="rId3"/>
          <a:stretch>
            <a:fillRect/>
          </a:stretch>
        </p:blipFill>
        <p:spPr>
          <a:xfrm>
            <a:off x="5011111" y="6219334"/>
            <a:ext cx="11887826" cy="2431981"/>
          </a:xfrm>
          <a:prstGeom prst="rect">
            <a:avLst/>
          </a:prstGeom>
        </p:spPr>
      </p:pic>
      <p:pic>
        <p:nvPicPr>
          <p:cNvPr id="11" name="Picture 10">
            <a:extLst>
              <a:ext uri="{FF2B5EF4-FFF2-40B4-BE49-F238E27FC236}">
                <a16:creationId xmlns:a16="http://schemas.microsoft.com/office/drawing/2014/main" id="{BA043769-2C53-4900-8412-4286C5A9A69F}"/>
              </a:ext>
            </a:extLst>
          </p:cNvPr>
          <p:cNvPicPr>
            <a:picLocks noChangeAspect="1"/>
          </p:cNvPicPr>
          <p:nvPr/>
        </p:nvPicPr>
        <p:blipFill>
          <a:blip r:embed="rId4"/>
          <a:stretch>
            <a:fillRect/>
          </a:stretch>
        </p:blipFill>
        <p:spPr>
          <a:xfrm>
            <a:off x="5011110" y="1134241"/>
            <a:ext cx="11887827" cy="2423610"/>
          </a:xfrm>
          <a:prstGeom prst="rect">
            <a:avLst/>
          </a:prstGeom>
        </p:spPr>
      </p:pic>
    </p:spTree>
    <p:extLst>
      <p:ext uri="{BB962C8B-B14F-4D97-AF65-F5344CB8AC3E}">
        <p14:creationId xmlns:p14="http://schemas.microsoft.com/office/powerpoint/2010/main" val="1638193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41E9-CD8D-4AE9-930D-86619E6D3F3A}"/>
              </a:ext>
            </a:extLst>
          </p:cNvPr>
          <p:cNvSpPr>
            <a:spLocks noGrp="1"/>
          </p:cNvSpPr>
          <p:nvPr>
            <p:ph type="title"/>
          </p:nvPr>
        </p:nvSpPr>
        <p:spPr/>
        <p:txBody>
          <a:bodyPr/>
          <a:lstStyle/>
          <a:p>
            <a:endParaRPr lang="de-DE"/>
          </a:p>
        </p:txBody>
      </p:sp>
      <p:pic>
        <p:nvPicPr>
          <p:cNvPr id="1026" name="Picture 2">
            <a:extLst>
              <a:ext uri="{FF2B5EF4-FFF2-40B4-BE49-F238E27FC236}">
                <a16:creationId xmlns:a16="http://schemas.microsoft.com/office/drawing/2014/main" id="{3EC58D1D-67AA-447D-A61D-E8BD351198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5299" y="1142768"/>
            <a:ext cx="9171127" cy="7466169"/>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2">
            <a:extLst>
              <a:ext uri="{FF2B5EF4-FFF2-40B4-BE49-F238E27FC236}">
                <a16:creationId xmlns:a16="http://schemas.microsoft.com/office/drawing/2014/main" id="{A0B6648E-94D3-4F3D-8041-40FB528971B5}"/>
              </a:ext>
            </a:extLst>
          </p:cNvPr>
          <p:cNvSpPr>
            <a:spLocks noGrp="1"/>
          </p:cNvSpPr>
          <p:nvPr>
            <p:ph type="body" idx="1"/>
          </p:nvPr>
        </p:nvSpPr>
        <p:spPr>
          <a:xfrm>
            <a:off x="295087" y="3267673"/>
            <a:ext cx="4276913" cy="6448500"/>
          </a:xfrm>
        </p:spPr>
        <p:txBody>
          <a:bodyPr/>
          <a:lstStyle/>
          <a:p>
            <a:pPr marL="112713" indent="4763"/>
            <a:r>
              <a:rPr lang="de-DE" dirty="0"/>
              <a:t>The </a:t>
            </a:r>
            <a:r>
              <a:rPr lang="de-DE" dirty="0" err="1"/>
              <a:t>importance</a:t>
            </a:r>
            <a:r>
              <a:rPr lang="de-DE" dirty="0"/>
              <a:t> </a:t>
            </a:r>
            <a:r>
              <a:rPr lang="de-DE" dirty="0" err="1"/>
              <a:t>of</a:t>
            </a:r>
            <a:r>
              <a:rPr lang="de-DE" dirty="0"/>
              <a:t> </a:t>
            </a:r>
            <a:r>
              <a:rPr lang="de-DE" dirty="0" err="1"/>
              <a:t>spatial</a:t>
            </a:r>
            <a:r>
              <a:rPr lang="de-DE" dirty="0"/>
              <a:t> </a:t>
            </a:r>
            <a:r>
              <a:rPr lang="de-DE" dirty="0" err="1"/>
              <a:t>resolution</a:t>
            </a:r>
            <a:r>
              <a:rPr lang="de-DE" dirty="0"/>
              <a:t> at </a:t>
            </a:r>
            <a:r>
              <a:rPr lang="de-DE" dirty="0" err="1"/>
              <a:t>the</a:t>
            </a:r>
            <a:r>
              <a:rPr lang="de-DE" dirty="0"/>
              <a:t> </a:t>
            </a:r>
            <a:r>
              <a:rPr lang="de-DE" dirty="0" err="1"/>
              <a:t>example</a:t>
            </a:r>
            <a:r>
              <a:rPr lang="de-DE" dirty="0"/>
              <a:t> </a:t>
            </a:r>
            <a:r>
              <a:rPr lang="de-DE" dirty="0" err="1"/>
              <a:t>of</a:t>
            </a:r>
            <a:r>
              <a:rPr lang="de-DE" dirty="0"/>
              <a:t> </a:t>
            </a:r>
            <a:r>
              <a:rPr lang="de-DE" dirty="0" err="1"/>
              <a:t>detecting</a:t>
            </a:r>
            <a:r>
              <a:rPr lang="de-DE" dirty="0"/>
              <a:t> </a:t>
            </a:r>
            <a:r>
              <a:rPr lang="de-DE" dirty="0" err="1"/>
              <a:t>dead</a:t>
            </a:r>
            <a:r>
              <a:rPr lang="de-DE" dirty="0"/>
              <a:t> </a:t>
            </a:r>
            <a:r>
              <a:rPr lang="de-DE" dirty="0" err="1"/>
              <a:t>trees</a:t>
            </a:r>
            <a:r>
              <a:rPr lang="de-DE" dirty="0"/>
              <a:t>.</a:t>
            </a:r>
          </a:p>
        </p:txBody>
      </p:sp>
      <p:sp>
        <p:nvSpPr>
          <p:cNvPr id="6" name="TextBox 5">
            <a:extLst>
              <a:ext uri="{FF2B5EF4-FFF2-40B4-BE49-F238E27FC236}">
                <a16:creationId xmlns:a16="http://schemas.microsoft.com/office/drawing/2014/main" id="{F2C5C979-2591-47E2-BCE4-19A54CB93B5A}"/>
              </a:ext>
            </a:extLst>
          </p:cNvPr>
          <p:cNvSpPr txBox="1"/>
          <p:nvPr/>
        </p:nvSpPr>
        <p:spPr>
          <a:xfrm>
            <a:off x="162776" y="8183476"/>
            <a:ext cx="1547218" cy="307777"/>
          </a:xfrm>
          <a:prstGeom prst="rect">
            <a:avLst/>
          </a:prstGeom>
          <a:noFill/>
        </p:spPr>
        <p:txBody>
          <a:bodyPr wrap="none" rtlCol="0">
            <a:spAutoFit/>
          </a:bodyPr>
          <a:lstStyle/>
          <a:p>
            <a:r>
              <a:rPr lang="de-DE" i="1" dirty="0"/>
              <a:t>Mosig et al. 2024</a:t>
            </a:r>
          </a:p>
        </p:txBody>
      </p:sp>
    </p:spTree>
    <p:extLst>
      <p:ext uri="{BB962C8B-B14F-4D97-AF65-F5344CB8AC3E}">
        <p14:creationId xmlns:p14="http://schemas.microsoft.com/office/powerpoint/2010/main" val="2695940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EDD03D4-281E-4BC0-BF06-F5E810597280}"/>
              </a:ext>
            </a:extLst>
          </p:cNvPr>
          <p:cNvPicPr>
            <a:picLocks noChangeAspect="1"/>
          </p:cNvPicPr>
          <p:nvPr/>
        </p:nvPicPr>
        <p:blipFill rotWithShape="1">
          <a:blip r:embed="rId2"/>
          <a:srcRect b="1465"/>
          <a:stretch/>
        </p:blipFill>
        <p:spPr>
          <a:xfrm>
            <a:off x="7593737" y="5794862"/>
            <a:ext cx="7934444" cy="3101644"/>
          </a:xfrm>
          <a:prstGeom prst="rect">
            <a:avLst/>
          </a:prstGeom>
        </p:spPr>
      </p:pic>
      <p:sp>
        <p:nvSpPr>
          <p:cNvPr id="2" name="Title 1">
            <a:extLst>
              <a:ext uri="{FF2B5EF4-FFF2-40B4-BE49-F238E27FC236}">
                <a16:creationId xmlns:a16="http://schemas.microsoft.com/office/drawing/2014/main" id="{3130EA07-B058-4F65-9D81-0D6A2EDC9E4C}"/>
              </a:ext>
            </a:extLst>
          </p:cNvPr>
          <p:cNvSpPr>
            <a:spLocks noGrp="1"/>
          </p:cNvSpPr>
          <p:nvPr>
            <p:ph type="title"/>
          </p:nvPr>
        </p:nvSpPr>
        <p:spPr/>
        <p:txBody>
          <a:bodyPr/>
          <a:lstStyle/>
          <a:p>
            <a:r>
              <a:rPr lang="de-DE" dirty="0"/>
              <a:t>Sensor </a:t>
            </a:r>
            <a:r>
              <a:rPr lang="de-DE" dirty="0" err="1"/>
              <a:t>platforms</a:t>
            </a:r>
            <a:endParaRPr lang="de-DE" dirty="0"/>
          </a:p>
        </p:txBody>
      </p:sp>
      <p:sp>
        <p:nvSpPr>
          <p:cNvPr id="3" name="Text Placeholder 2">
            <a:extLst>
              <a:ext uri="{FF2B5EF4-FFF2-40B4-BE49-F238E27FC236}">
                <a16:creationId xmlns:a16="http://schemas.microsoft.com/office/drawing/2014/main" id="{69F22D68-C8A8-4375-A9C3-0685B866BB34}"/>
              </a:ext>
            </a:extLst>
          </p:cNvPr>
          <p:cNvSpPr>
            <a:spLocks noGrp="1"/>
          </p:cNvSpPr>
          <p:nvPr>
            <p:ph type="body" idx="1"/>
          </p:nvPr>
        </p:nvSpPr>
        <p:spPr>
          <a:xfrm>
            <a:off x="278902" y="1438872"/>
            <a:ext cx="7092941" cy="6448500"/>
          </a:xfrm>
        </p:spPr>
        <p:txBody>
          <a:bodyPr/>
          <a:lstStyle/>
          <a:p>
            <a:r>
              <a:rPr lang="de-DE" b="1" dirty="0" err="1"/>
              <a:t>Terrestrial</a:t>
            </a:r>
            <a:r>
              <a:rPr lang="de-DE" b="1" dirty="0"/>
              <a:t> LiDAR (TLS)</a:t>
            </a:r>
          </a:p>
          <a:p>
            <a:pPr marL="685800" indent="-457200">
              <a:buFont typeface="Arial" panose="020B0604020202020204" pitchFamily="34" charset="0"/>
              <a:buChar char="•"/>
            </a:pPr>
            <a:r>
              <a:rPr lang="de-DE" dirty="0"/>
              <a:t>Commercial </a:t>
            </a:r>
            <a:r>
              <a:rPr lang="de-DE" dirty="0" err="1"/>
              <a:t>system</a:t>
            </a:r>
            <a:r>
              <a:rPr lang="de-DE" dirty="0"/>
              <a:t> (</a:t>
            </a:r>
            <a:r>
              <a:rPr lang="de-DE" dirty="0" err="1"/>
              <a:t>Riegl</a:t>
            </a:r>
            <a:r>
              <a:rPr lang="de-DE" dirty="0"/>
              <a:t>)</a:t>
            </a:r>
          </a:p>
          <a:p>
            <a:pPr marL="685800" indent="-457200">
              <a:buFont typeface="Arial" panose="020B0604020202020204" pitchFamily="34" charset="0"/>
              <a:buChar char="•"/>
            </a:pPr>
            <a:r>
              <a:rPr lang="de-DE" dirty="0"/>
              <a:t>ca. 2000 </a:t>
            </a:r>
            <a:r>
              <a:rPr lang="de-DE" dirty="0" err="1"/>
              <a:t>points</a:t>
            </a:r>
            <a:r>
              <a:rPr lang="de-DE" dirty="0"/>
              <a:t> / m³</a:t>
            </a:r>
          </a:p>
          <a:p>
            <a:endParaRPr lang="de-DE" sz="3600" dirty="0"/>
          </a:p>
          <a:p>
            <a:r>
              <a:rPr lang="de-DE" b="1" dirty="0" err="1"/>
              <a:t>Drone</a:t>
            </a:r>
            <a:r>
              <a:rPr lang="de-DE" b="1" dirty="0"/>
              <a:t> LiDAR (ULS, UAV-LiDAR)</a:t>
            </a:r>
          </a:p>
          <a:p>
            <a:pPr marL="685800" indent="-457200">
              <a:buFont typeface="Arial" panose="020B0604020202020204" pitchFamily="34" charset="0"/>
              <a:buChar char="•"/>
            </a:pPr>
            <a:r>
              <a:rPr lang="de-DE" dirty="0"/>
              <a:t>Commercial </a:t>
            </a:r>
            <a:r>
              <a:rPr lang="de-DE" dirty="0" err="1"/>
              <a:t>system</a:t>
            </a:r>
            <a:r>
              <a:rPr lang="de-DE" dirty="0"/>
              <a:t> (</a:t>
            </a:r>
            <a:r>
              <a:rPr lang="de-DE" dirty="0" err="1"/>
              <a:t>Riegl</a:t>
            </a:r>
            <a:r>
              <a:rPr lang="de-DE" dirty="0"/>
              <a:t>)</a:t>
            </a:r>
          </a:p>
          <a:p>
            <a:pPr marL="685800" indent="-457200">
              <a:buFont typeface="Arial" panose="020B0604020202020204" pitchFamily="34" charset="0"/>
              <a:buChar char="•"/>
            </a:pPr>
            <a:r>
              <a:rPr lang="de-DE" dirty="0"/>
              <a:t>ca. 500 </a:t>
            </a:r>
            <a:r>
              <a:rPr lang="de-DE" dirty="0" err="1"/>
              <a:t>points</a:t>
            </a:r>
            <a:r>
              <a:rPr lang="de-DE" dirty="0"/>
              <a:t> / m³</a:t>
            </a:r>
          </a:p>
          <a:p>
            <a:endParaRPr lang="de-DE" sz="4800" dirty="0"/>
          </a:p>
          <a:p>
            <a:r>
              <a:rPr lang="de-DE" b="1" dirty="0" err="1"/>
              <a:t>Airborne</a:t>
            </a:r>
            <a:r>
              <a:rPr lang="de-DE" b="1" dirty="0"/>
              <a:t> LiDAR (ALS)</a:t>
            </a:r>
          </a:p>
          <a:p>
            <a:pPr marL="685800" indent="-457200">
              <a:buFont typeface="Arial" panose="020B0604020202020204" pitchFamily="34" charset="0"/>
              <a:buChar char="•"/>
            </a:pPr>
            <a:r>
              <a:rPr lang="de-DE" dirty="0"/>
              <a:t>National Aerial Survey Germany</a:t>
            </a:r>
          </a:p>
          <a:p>
            <a:pPr marL="685800" indent="-457200">
              <a:buFont typeface="Arial" panose="020B0604020202020204" pitchFamily="34" charset="0"/>
              <a:buChar char="•"/>
            </a:pPr>
            <a:r>
              <a:rPr lang="de-DE" dirty="0"/>
              <a:t>ca. 80 </a:t>
            </a:r>
            <a:r>
              <a:rPr lang="de-DE" dirty="0" err="1"/>
              <a:t>points</a:t>
            </a:r>
            <a:r>
              <a:rPr lang="de-DE" dirty="0"/>
              <a:t> / m³</a:t>
            </a:r>
          </a:p>
        </p:txBody>
      </p:sp>
      <p:sp>
        <p:nvSpPr>
          <p:cNvPr id="6" name="TextBox 5">
            <a:extLst>
              <a:ext uri="{FF2B5EF4-FFF2-40B4-BE49-F238E27FC236}">
                <a16:creationId xmlns:a16="http://schemas.microsoft.com/office/drawing/2014/main" id="{42569EC6-6ED1-4FB0-A376-6C72470D555F}"/>
              </a:ext>
            </a:extLst>
          </p:cNvPr>
          <p:cNvSpPr txBox="1"/>
          <p:nvPr/>
        </p:nvSpPr>
        <p:spPr>
          <a:xfrm>
            <a:off x="8823261" y="4360742"/>
            <a:ext cx="960519" cy="307777"/>
          </a:xfrm>
          <a:prstGeom prst="rect">
            <a:avLst/>
          </a:prstGeom>
          <a:noFill/>
        </p:spPr>
        <p:txBody>
          <a:bodyPr wrap="none" rtlCol="0">
            <a:spAutoFit/>
          </a:bodyPr>
          <a:lstStyle/>
          <a:p>
            <a:r>
              <a:rPr lang="de-DE" dirty="0"/>
              <a:t>Coverage</a:t>
            </a:r>
          </a:p>
        </p:txBody>
      </p:sp>
      <p:sp>
        <p:nvSpPr>
          <p:cNvPr id="8" name="TextBox 7">
            <a:extLst>
              <a:ext uri="{FF2B5EF4-FFF2-40B4-BE49-F238E27FC236}">
                <a16:creationId xmlns:a16="http://schemas.microsoft.com/office/drawing/2014/main" id="{901C7387-0230-4FA4-993A-02B4B2233CCF}"/>
              </a:ext>
            </a:extLst>
          </p:cNvPr>
          <p:cNvSpPr txBox="1"/>
          <p:nvPr/>
        </p:nvSpPr>
        <p:spPr>
          <a:xfrm>
            <a:off x="8840893" y="2717045"/>
            <a:ext cx="942887" cy="307777"/>
          </a:xfrm>
          <a:prstGeom prst="rect">
            <a:avLst/>
          </a:prstGeom>
          <a:noFill/>
        </p:spPr>
        <p:txBody>
          <a:bodyPr wrap="none" rtlCol="0">
            <a:spAutoFit/>
          </a:bodyPr>
          <a:lstStyle/>
          <a:p>
            <a:r>
              <a:rPr lang="de-DE" dirty="0"/>
              <a:t>Pixel </a:t>
            </a:r>
            <a:r>
              <a:rPr lang="de-DE" dirty="0" err="1"/>
              <a:t>size</a:t>
            </a:r>
            <a:endParaRPr lang="de-DE" dirty="0"/>
          </a:p>
        </p:txBody>
      </p:sp>
      <p:pic>
        <p:nvPicPr>
          <p:cNvPr id="12" name="Picture 11">
            <a:extLst>
              <a:ext uri="{FF2B5EF4-FFF2-40B4-BE49-F238E27FC236}">
                <a16:creationId xmlns:a16="http://schemas.microsoft.com/office/drawing/2014/main" id="{BB73D5DA-6C1E-405D-8EA7-FFDFE9D04BF3}"/>
              </a:ext>
            </a:extLst>
          </p:cNvPr>
          <p:cNvPicPr>
            <a:picLocks noChangeAspect="1"/>
          </p:cNvPicPr>
          <p:nvPr/>
        </p:nvPicPr>
        <p:blipFill rotWithShape="1">
          <a:blip r:embed="rId3"/>
          <a:srcRect t="3561" b="7315"/>
          <a:stretch/>
        </p:blipFill>
        <p:spPr>
          <a:xfrm>
            <a:off x="7602388" y="3393061"/>
            <a:ext cx="7934444" cy="2789253"/>
          </a:xfrm>
          <a:prstGeom prst="rect">
            <a:avLst/>
          </a:prstGeom>
        </p:spPr>
      </p:pic>
      <p:pic>
        <p:nvPicPr>
          <p:cNvPr id="13" name="Picture 12">
            <a:extLst>
              <a:ext uri="{FF2B5EF4-FFF2-40B4-BE49-F238E27FC236}">
                <a16:creationId xmlns:a16="http://schemas.microsoft.com/office/drawing/2014/main" id="{24127973-7D77-4508-BEE3-523936239502}"/>
              </a:ext>
            </a:extLst>
          </p:cNvPr>
          <p:cNvPicPr>
            <a:picLocks noChangeAspect="1"/>
          </p:cNvPicPr>
          <p:nvPr/>
        </p:nvPicPr>
        <p:blipFill rotWithShape="1">
          <a:blip r:embed="rId4"/>
          <a:srcRect t="10464" b="7691"/>
          <a:stretch/>
        </p:blipFill>
        <p:spPr>
          <a:xfrm>
            <a:off x="7602388" y="1026608"/>
            <a:ext cx="7991088" cy="2597542"/>
          </a:xfrm>
          <a:prstGeom prst="rect">
            <a:avLst/>
          </a:prstGeom>
        </p:spPr>
      </p:pic>
      <p:pic>
        <p:nvPicPr>
          <p:cNvPr id="14" name="Picture 2" descr="Free Vectors | Airplane icon">
            <a:extLst>
              <a:ext uri="{FF2B5EF4-FFF2-40B4-BE49-F238E27FC236}">
                <a16:creationId xmlns:a16="http://schemas.microsoft.com/office/drawing/2014/main" id="{F68F1330-47B2-4F3B-AA5A-A78BA1A02F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5371" y="7111932"/>
            <a:ext cx="1119715" cy="11197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Air Drone icon PNG and SVG Vector Free Download">
            <a:extLst>
              <a:ext uri="{FF2B5EF4-FFF2-40B4-BE49-F238E27FC236}">
                <a16:creationId xmlns:a16="http://schemas.microsoft.com/office/drawing/2014/main" id="{4F491DD7-18FA-4A24-9B92-C1D2605975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5800" y="4937097"/>
            <a:ext cx="1101732" cy="59601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3D-Scanner Bilder – Durchsuchen 1,113 Archivfotos, Vektorgrafiken und  Videos | Adobe Stock">
            <a:extLst>
              <a:ext uri="{FF2B5EF4-FFF2-40B4-BE49-F238E27FC236}">
                <a16:creationId xmlns:a16="http://schemas.microsoft.com/office/drawing/2014/main" id="{AE07E0CB-53C8-402E-BC2C-98D724D4AA6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25800" y="2526945"/>
            <a:ext cx="1101732" cy="661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89679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8"/>
          <p:cNvSpPr txBox="1">
            <a:spLocks noGrp="1"/>
          </p:cNvSpPr>
          <p:nvPr>
            <p:ph type="title"/>
          </p:nvPr>
        </p:nvSpPr>
        <p:spPr>
          <a:xfrm>
            <a:off x="412278" y="135835"/>
            <a:ext cx="13836300" cy="748200"/>
          </a:xfrm>
          <a:prstGeom prst="rect">
            <a:avLst/>
          </a:prstGeom>
        </p:spPr>
        <p:txBody>
          <a:bodyPr spcFirstLastPara="1" wrap="square" lIns="116125" tIns="58050" rIns="116125" bIns="58050" anchor="ctr" anchorCtr="0">
            <a:spAutoFit/>
          </a:bodyPr>
          <a:lstStyle/>
          <a:p>
            <a:pPr marL="0" lvl="0" indent="0" algn="l" rtl="0">
              <a:spcBef>
                <a:spcPts val="0"/>
              </a:spcBef>
              <a:spcAft>
                <a:spcPts val="0"/>
              </a:spcAft>
              <a:buNone/>
            </a:pPr>
            <a:r>
              <a:rPr lang="en-GB"/>
              <a:t>To see, or not to see, that is the question</a:t>
            </a:r>
            <a:endParaRPr/>
          </a:p>
        </p:txBody>
      </p:sp>
      <p:pic>
        <p:nvPicPr>
          <p:cNvPr id="430" name="Google Shape;430;p38"/>
          <p:cNvPicPr preferRelativeResize="0"/>
          <p:nvPr/>
        </p:nvPicPr>
        <p:blipFill rotWithShape="1">
          <a:blip r:embed="rId3">
            <a:alphaModFix/>
          </a:blip>
          <a:srcRect t="11036"/>
          <a:stretch/>
        </p:blipFill>
        <p:spPr>
          <a:xfrm>
            <a:off x="1642683" y="2330923"/>
            <a:ext cx="13103067" cy="5726382"/>
          </a:xfrm>
          <a:prstGeom prst="rect">
            <a:avLst/>
          </a:prstGeom>
          <a:noFill/>
          <a:ln>
            <a:noFill/>
          </a:ln>
        </p:spPr>
      </p:pic>
      <p:sp>
        <p:nvSpPr>
          <p:cNvPr id="4" name="Text Placeholder 2">
            <a:extLst>
              <a:ext uri="{FF2B5EF4-FFF2-40B4-BE49-F238E27FC236}">
                <a16:creationId xmlns:a16="http://schemas.microsoft.com/office/drawing/2014/main" id="{EE4DD6B2-2C6C-4148-9D8F-57FD4F5E895C}"/>
              </a:ext>
            </a:extLst>
          </p:cNvPr>
          <p:cNvSpPr>
            <a:spLocks noGrp="1"/>
          </p:cNvSpPr>
          <p:nvPr>
            <p:ph type="body" idx="1"/>
          </p:nvPr>
        </p:nvSpPr>
        <p:spPr>
          <a:xfrm>
            <a:off x="2091518" y="1511701"/>
            <a:ext cx="11689218" cy="6448500"/>
          </a:xfrm>
        </p:spPr>
        <p:txBody>
          <a:bodyPr/>
          <a:lstStyle/>
          <a:p>
            <a:r>
              <a:rPr lang="de-DE" dirty="0"/>
              <a:t>LiDAR </a:t>
            </a:r>
            <a:r>
              <a:rPr lang="de-DE" dirty="0" err="1"/>
              <a:t>is</a:t>
            </a:r>
            <a:r>
              <a:rPr lang="de-DE" dirty="0"/>
              <a:t> a powerful </a:t>
            </a:r>
            <a:r>
              <a:rPr lang="de-DE" dirty="0" err="1"/>
              <a:t>technqiue</a:t>
            </a:r>
            <a:r>
              <a:rPr lang="de-DE" dirty="0"/>
              <a:t> </a:t>
            </a:r>
            <a:r>
              <a:rPr lang="de-DE" dirty="0" err="1"/>
              <a:t>for</a:t>
            </a:r>
            <a:r>
              <a:rPr lang="de-DE" dirty="0"/>
              <a:t> 3D </a:t>
            </a:r>
            <a:r>
              <a:rPr lang="de-DE" dirty="0" err="1"/>
              <a:t>sensing</a:t>
            </a:r>
            <a:r>
              <a:rPr lang="de-DE" dirty="0"/>
              <a:t> but </a:t>
            </a:r>
            <a:r>
              <a:rPr lang="de-DE" dirty="0" err="1"/>
              <a:t>it</a:t>
            </a:r>
            <a:r>
              <a:rPr lang="de-DE" dirty="0"/>
              <a:t> also </a:t>
            </a:r>
            <a:r>
              <a:rPr lang="de-DE" dirty="0" err="1"/>
              <a:t>has</a:t>
            </a:r>
            <a:r>
              <a:rPr lang="de-DE" dirty="0"/>
              <a:t> </a:t>
            </a:r>
            <a:r>
              <a:rPr lang="de-DE" dirty="0" err="1"/>
              <a:t>limits</a:t>
            </a:r>
            <a:r>
              <a:rPr lang="de-DE" dirty="0"/>
              <a:t>!</a:t>
            </a:r>
          </a:p>
        </p:txBody>
      </p:sp>
      <p:sp>
        <p:nvSpPr>
          <p:cNvPr id="2" name="TextBox 1">
            <a:extLst>
              <a:ext uri="{FF2B5EF4-FFF2-40B4-BE49-F238E27FC236}">
                <a16:creationId xmlns:a16="http://schemas.microsoft.com/office/drawing/2014/main" id="{7FE0809A-EEC3-4F5F-966A-B98A15DA5539}"/>
              </a:ext>
            </a:extLst>
          </p:cNvPr>
          <p:cNvSpPr txBox="1"/>
          <p:nvPr/>
        </p:nvSpPr>
        <p:spPr>
          <a:xfrm>
            <a:off x="12575023" y="8164864"/>
            <a:ext cx="1866217" cy="307777"/>
          </a:xfrm>
          <a:prstGeom prst="rect">
            <a:avLst/>
          </a:prstGeom>
          <a:noFill/>
        </p:spPr>
        <p:txBody>
          <a:bodyPr wrap="none" rtlCol="0">
            <a:spAutoFit/>
          </a:bodyPr>
          <a:lstStyle/>
          <a:p>
            <a:r>
              <a:rPr lang="de-DE" i="1" dirty="0" err="1"/>
              <a:t>Gassiloud</a:t>
            </a:r>
            <a:r>
              <a:rPr lang="de-DE" i="1" dirty="0"/>
              <a:t> et al. 2024</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09344-211D-42A1-BDBC-6A3B552F2369}"/>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527C95AB-1AEC-4D1F-8A13-B805256EFC53}"/>
              </a:ext>
            </a:extLst>
          </p:cNvPr>
          <p:cNvSpPr>
            <a:spLocks noGrp="1"/>
          </p:cNvSpPr>
          <p:nvPr>
            <p:ph type="body" idx="1"/>
          </p:nvPr>
        </p:nvSpPr>
        <p:spPr/>
        <p:txBody>
          <a:bodyPr/>
          <a:lstStyle/>
          <a:p>
            <a:endParaRPr lang="de-DE"/>
          </a:p>
        </p:txBody>
      </p:sp>
      <p:pic>
        <p:nvPicPr>
          <p:cNvPr id="4" name="Picture 3">
            <a:extLst>
              <a:ext uri="{FF2B5EF4-FFF2-40B4-BE49-F238E27FC236}">
                <a16:creationId xmlns:a16="http://schemas.microsoft.com/office/drawing/2014/main" id="{BF09D119-4687-4EA0-AF81-B34B2929B769}"/>
              </a:ext>
            </a:extLst>
          </p:cNvPr>
          <p:cNvPicPr>
            <a:picLocks noChangeAspect="1"/>
          </p:cNvPicPr>
          <p:nvPr/>
        </p:nvPicPr>
        <p:blipFill rotWithShape="1">
          <a:blip r:embed="rId2"/>
          <a:srcRect t="1156" b="2063"/>
          <a:stretch/>
        </p:blipFill>
        <p:spPr>
          <a:xfrm>
            <a:off x="5154626" y="1044886"/>
            <a:ext cx="10372711" cy="3987011"/>
          </a:xfrm>
          <a:prstGeom prst="rect">
            <a:avLst/>
          </a:prstGeom>
        </p:spPr>
      </p:pic>
      <p:pic>
        <p:nvPicPr>
          <p:cNvPr id="5" name="Picture 4">
            <a:extLst>
              <a:ext uri="{FF2B5EF4-FFF2-40B4-BE49-F238E27FC236}">
                <a16:creationId xmlns:a16="http://schemas.microsoft.com/office/drawing/2014/main" id="{D3F37C05-5FBA-478B-9D1E-ADF6B192267B}"/>
              </a:ext>
            </a:extLst>
          </p:cNvPr>
          <p:cNvPicPr>
            <a:picLocks noChangeAspect="1"/>
          </p:cNvPicPr>
          <p:nvPr/>
        </p:nvPicPr>
        <p:blipFill rotWithShape="1">
          <a:blip r:embed="rId3"/>
          <a:srcRect t="3561" b="1914"/>
          <a:stretch/>
        </p:blipFill>
        <p:spPr>
          <a:xfrm>
            <a:off x="5154625" y="4843287"/>
            <a:ext cx="10372711" cy="3867326"/>
          </a:xfrm>
          <a:prstGeom prst="rect">
            <a:avLst/>
          </a:prstGeom>
        </p:spPr>
      </p:pic>
      <p:pic>
        <p:nvPicPr>
          <p:cNvPr id="7" name="Picture 2" descr="3D-Scanner Bilder – Durchsuchen 1,113 Archivfotos, Vektorgrafiken und  Videos | Adobe Stock">
            <a:extLst>
              <a:ext uri="{FF2B5EF4-FFF2-40B4-BE49-F238E27FC236}">
                <a16:creationId xmlns:a16="http://schemas.microsoft.com/office/drawing/2014/main" id="{A3BF69FF-B802-4FD5-9133-48C6891C71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2753" y="3349478"/>
            <a:ext cx="1101732" cy="6610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Air Drone icon PNG and SVG Vector Free Download">
            <a:extLst>
              <a:ext uri="{FF2B5EF4-FFF2-40B4-BE49-F238E27FC236}">
                <a16:creationId xmlns:a16="http://schemas.microsoft.com/office/drawing/2014/main" id="{17F59FCE-72B4-4133-BF53-F31AF0F0BF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52753" y="7039732"/>
            <a:ext cx="1101732" cy="596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329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D94804-C044-404A-AC62-177F5CB95EA0}"/>
              </a:ext>
            </a:extLst>
          </p:cNvPr>
          <p:cNvSpPr>
            <a:spLocks noGrp="1"/>
          </p:cNvSpPr>
          <p:nvPr>
            <p:ph type="title"/>
          </p:nvPr>
        </p:nvSpPr>
        <p:spPr>
          <a:xfrm>
            <a:off x="1059382" y="3461558"/>
            <a:ext cx="13392000" cy="2333225"/>
          </a:xfrm>
        </p:spPr>
        <p:txBody>
          <a:bodyPr/>
          <a:lstStyle/>
          <a:p>
            <a:r>
              <a:rPr lang="de-DE" sz="7200" dirty="0" err="1"/>
              <a:t>Difference</a:t>
            </a:r>
            <a:r>
              <a:rPr lang="de-DE" sz="7200" dirty="0"/>
              <a:t> </a:t>
            </a:r>
            <a:r>
              <a:rPr lang="de-DE" sz="7200" dirty="0" err="1"/>
              <a:t>active</a:t>
            </a:r>
            <a:r>
              <a:rPr lang="de-DE" sz="7200" dirty="0"/>
              <a:t> &amp; passive remote </a:t>
            </a:r>
            <a:r>
              <a:rPr lang="de-DE" sz="7200" dirty="0" err="1"/>
              <a:t>sensing</a:t>
            </a:r>
            <a:r>
              <a:rPr lang="de-DE" sz="7200" dirty="0"/>
              <a:t>?</a:t>
            </a:r>
          </a:p>
        </p:txBody>
      </p:sp>
      <p:sp>
        <p:nvSpPr>
          <p:cNvPr id="5" name="Text Placeholder 4">
            <a:extLst>
              <a:ext uri="{FF2B5EF4-FFF2-40B4-BE49-F238E27FC236}">
                <a16:creationId xmlns:a16="http://schemas.microsoft.com/office/drawing/2014/main" id="{7ED92BBB-B2D5-4775-910F-94AF50331154}"/>
              </a:ext>
            </a:extLst>
          </p:cNvPr>
          <p:cNvSpPr>
            <a:spLocks noGrp="1"/>
          </p:cNvSpPr>
          <p:nvPr>
            <p:ph type="body" idx="1"/>
          </p:nvPr>
        </p:nvSpPr>
        <p:spPr/>
        <p:txBody>
          <a:bodyPr>
            <a:normAutofit fontScale="85000" lnSpcReduction="20000"/>
          </a:bodyPr>
          <a:lstStyle/>
          <a:p>
            <a:r>
              <a:rPr lang="en-US" dirty="0"/>
              <a:t>08 – Introduction to Remote Sensing</a:t>
            </a:r>
          </a:p>
        </p:txBody>
      </p:sp>
    </p:spTree>
    <p:extLst>
      <p:ext uri="{BB962C8B-B14F-4D97-AF65-F5344CB8AC3E}">
        <p14:creationId xmlns:p14="http://schemas.microsoft.com/office/powerpoint/2010/main" val="481873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09344-211D-42A1-BDBC-6A3B552F2369}"/>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527C95AB-1AEC-4D1F-8A13-B805256EFC53}"/>
              </a:ext>
            </a:extLst>
          </p:cNvPr>
          <p:cNvSpPr>
            <a:spLocks noGrp="1"/>
          </p:cNvSpPr>
          <p:nvPr>
            <p:ph type="body" idx="1"/>
          </p:nvPr>
        </p:nvSpPr>
        <p:spPr/>
        <p:txBody>
          <a:bodyPr/>
          <a:lstStyle/>
          <a:p>
            <a:endParaRPr lang="de-DE" dirty="0"/>
          </a:p>
        </p:txBody>
      </p:sp>
      <p:pic>
        <p:nvPicPr>
          <p:cNvPr id="4" name="Picture 3">
            <a:extLst>
              <a:ext uri="{FF2B5EF4-FFF2-40B4-BE49-F238E27FC236}">
                <a16:creationId xmlns:a16="http://schemas.microsoft.com/office/drawing/2014/main" id="{BF09D119-4687-4EA0-AF81-B34B2929B769}"/>
              </a:ext>
            </a:extLst>
          </p:cNvPr>
          <p:cNvPicPr>
            <a:picLocks noChangeAspect="1"/>
          </p:cNvPicPr>
          <p:nvPr/>
        </p:nvPicPr>
        <p:blipFill rotWithShape="1">
          <a:blip r:embed="rId2"/>
          <a:srcRect t="1156" b="2063"/>
          <a:stretch/>
        </p:blipFill>
        <p:spPr>
          <a:xfrm>
            <a:off x="5154626" y="1044886"/>
            <a:ext cx="10372711" cy="3987011"/>
          </a:xfrm>
          <a:prstGeom prst="rect">
            <a:avLst/>
          </a:prstGeom>
        </p:spPr>
      </p:pic>
      <p:pic>
        <p:nvPicPr>
          <p:cNvPr id="5" name="Picture 4">
            <a:extLst>
              <a:ext uri="{FF2B5EF4-FFF2-40B4-BE49-F238E27FC236}">
                <a16:creationId xmlns:a16="http://schemas.microsoft.com/office/drawing/2014/main" id="{D3F37C05-5FBA-478B-9D1E-ADF6B192267B}"/>
              </a:ext>
            </a:extLst>
          </p:cNvPr>
          <p:cNvPicPr>
            <a:picLocks noChangeAspect="1"/>
          </p:cNvPicPr>
          <p:nvPr/>
        </p:nvPicPr>
        <p:blipFill rotWithShape="1">
          <a:blip r:embed="rId3"/>
          <a:srcRect t="3561" b="1914"/>
          <a:stretch/>
        </p:blipFill>
        <p:spPr>
          <a:xfrm>
            <a:off x="5154625" y="4843287"/>
            <a:ext cx="10372711" cy="3867326"/>
          </a:xfrm>
          <a:prstGeom prst="rect">
            <a:avLst/>
          </a:prstGeom>
        </p:spPr>
      </p:pic>
      <p:pic>
        <p:nvPicPr>
          <p:cNvPr id="10" name="Picture 9">
            <a:extLst>
              <a:ext uri="{FF2B5EF4-FFF2-40B4-BE49-F238E27FC236}">
                <a16:creationId xmlns:a16="http://schemas.microsoft.com/office/drawing/2014/main" id="{8F457A5C-07B4-45D0-8A01-78EBC5EDB2B9}"/>
              </a:ext>
            </a:extLst>
          </p:cNvPr>
          <p:cNvPicPr>
            <a:picLocks noChangeAspect="1"/>
          </p:cNvPicPr>
          <p:nvPr/>
        </p:nvPicPr>
        <p:blipFill rotWithShape="1">
          <a:blip r:embed="rId4"/>
          <a:srcRect t="2386" b="2569"/>
          <a:stretch/>
        </p:blipFill>
        <p:spPr>
          <a:xfrm>
            <a:off x="5154624" y="1134650"/>
            <a:ext cx="10372712" cy="3897247"/>
          </a:xfrm>
          <a:prstGeom prst="rect">
            <a:avLst/>
          </a:prstGeom>
        </p:spPr>
      </p:pic>
      <p:pic>
        <p:nvPicPr>
          <p:cNvPr id="11" name="Picture 2" descr="Air Drone icon PNG and SVG Vector Free Download">
            <a:extLst>
              <a:ext uri="{FF2B5EF4-FFF2-40B4-BE49-F238E27FC236}">
                <a16:creationId xmlns:a16="http://schemas.microsoft.com/office/drawing/2014/main" id="{AF2CC63A-AAD5-4F3D-B54E-68903244FC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52753" y="7039732"/>
            <a:ext cx="1101732" cy="596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D14FF28-AE54-4626-AB77-E0D0FC85FF44}"/>
              </a:ext>
            </a:extLst>
          </p:cNvPr>
          <p:cNvSpPr txBox="1"/>
          <p:nvPr/>
        </p:nvSpPr>
        <p:spPr>
          <a:xfrm>
            <a:off x="3183503" y="3218332"/>
            <a:ext cx="588623" cy="923330"/>
          </a:xfrm>
          <a:prstGeom prst="rect">
            <a:avLst/>
          </a:prstGeom>
          <a:noFill/>
        </p:spPr>
        <p:txBody>
          <a:bodyPr wrap="none" rtlCol="0">
            <a:spAutoFit/>
          </a:bodyPr>
          <a:lstStyle/>
          <a:p>
            <a:r>
              <a:rPr lang="de-DE" sz="5400" b="1" dirty="0"/>
              <a:t>+</a:t>
            </a:r>
          </a:p>
        </p:txBody>
      </p:sp>
      <p:pic>
        <p:nvPicPr>
          <p:cNvPr id="15" name="Picture 14">
            <a:extLst>
              <a:ext uri="{FF2B5EF4-FFF2-40B4-BE49-F238E27FC236}">
                <a16:creationId xmlns:a16="http://schemas.microsoft.com/office/drawing/2014/main" id="{2D8DE2F0-C198-4E5C-AE4E-5A7573C31338}"/>
              </a:ext>
            </a:extLst>
          </p:cNvPr>
          <p:cNvPicPr>
            <a:picLocks noChangeAspect="1"/>
          </p:cNvPicPr>
          <p:nvPr/>
        </p:nvPicPr>
        <p:blipFill>
          <a:blip r:embed="rId6"/>
          <a:stretch>
            <a:fillRect/>
          </a:stretch>
        </p:blipFill>
        <p:spPr>
          <a:xfrm>
            <a:off x="2056622" y="3349478"/>
            <a:ext cx="1126880" cy="615964"/>
          </a:xfrm>
          <a:prstGeom prst="rect">
            <a:avLst/>
          </a:prstGeom>
        </p:spPr>
      </p:pic>
      <p:pic>
        <p:nvPicPr>
          <p:cNvPr id="16" name="Picture 2" descr="3D-Scanner Bilder – Durchsuchen 1,113 Archivfotos, Vektorgrafiken und  Videos | Adobe Stock">
            <a:extLst>
              <a:ext uri="{FF2B5EF4-FFF2-40B4-BE49-F238E27FC236}">
                <a16:creationId xmlns:a16="http://schemas.microsoft.com/office/drawing/2014/main" id="{3E0CD166-C361-4B83-95DE-DF3F529DA63D}"/>
              </a:ext>
            </a:extLst>
          </p:cNvPr>
          <p:cNvPicPr>
            <a:picLocks noChangeAspect="1" noChangeArrowheads="1"/>
          </p:cNvPicPr>
          <p:nvPr/>
        </p:nvPicPr>
        <p:blipFill>
          <a:blip r:embed="rId7">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52753" y="3349478"/>
            <a:ext cx="1101732" cy="661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9449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D94804-C044-404A-AC62-177F5CB95EA0}"/>
              </a:ext>
            </a:extLst>
          </p:cNvPr>
          <p:cNvSpPr>
            <a:spLocks noGrp="1"/>
          </p:cNvSpPr>
          <p:nvPr>
            <p:ph type="title"/>
          </p:nvPr>
        </p:nvSpPr>
        <p:spPr>
          <a:xfrm>
            <a:off x="1059382" y="3461558"/>
            <a:ext cx="13392000" cy="2333225"/>
          </a:xfrm>
        </p:spPr>
        <p:txBody>
          <a:bodyPr/>
          <a:lstStyle/>
          <a:p>
            <a:r>
              <a:rPr lang="de-DE" sz="7200" dirty="0"/>
              <a:t>Best </a:t>
            </a:r>
            <a:r>
              <a:rPr lang="de-DE" sz="7200" dirty="0" err="1"/>
              <a:t>sensor</a:t>
            </a:r>
            <a:r>
              <a:rPr lang="de-DE" sz="7200" dirty="0"/>
              <a:t> &amp; </a:t>
            </a:r>
            <a:r>
              <a:rPr lang="de-DE" sz="7200" dirty="0" err="1"/>
              <a:t>platform</a:t>
            </a:r>
            <a:r>
              <a:rPr lang="de-DE" sz="7200" dirty="0"/>
              <a:t> </a:t>
            </a:r>
            <a:r>
              <a:rPr lang="de-DE" sz="7200" dirty="0" err="1"/>
              <a:t>for</a:t>
            </a:r>
            <a:r>
              <a:rPr lang="de-DE" sz="7200" dirty="0"/>
              <a:t> </a:t>
            </a:r>
            <a:r>
              <a:rPr lang="de-DE" sz="7200" dirty="0" err="1"/>
              <a:t>forest</a:t>
            </a:r>
            <a:r>
              <a:rPr lang="de-DE" sz="7200" dirty="0"/>
              <a:t> </a:t>
            </a:r>
            <a:r>
              <a:rPr lang="de-DE" sz="7200" dirty="0" err="1"/>
              <a:t>inventories</a:t>
            </a:r>
            <a:r>
              <a:rPr lang="de-DE" sz="7200" dirty="0"/>
              <a:t>?</a:t>
            </a:r>
          </a:p>
        </p:txBody>
      </p:sp>
      <p:sp>
        <p:nvSpPr>
          <p:cNvPr id="5" name="Text Placeholder 4">
            <a:extLst>
              <a:ext uri="{FF2B5EF4-FFF2-40B4-BE49-F238E27FC236}">
                <a16:creationId xmlns:a16="http://schemas.microsoft.com/office/drawing/2014/main" id="{7ED92BBB-B2D5-4775-910F-94AF50331154}"/>
              </a:ext>
            </a:extLst>
          </p:cNvPr>
          <p:cNvSpPr>
            <a:spLocks noGrp="1"/>
          </p:cNvSpPr>
          <p:nvPr>
            <p:ph type="body" idx="1"/>
          </p:nvPr>
        </p:nvSpPr>
        <p:spPr/>
        <p:txBody>
          <a:bodyPr>
            <a:normAutofit fontScale="85000" lnSpcReduction="20000"/>
          </a:bodyPr>
          <a:lstStyle/>
          <a:p>
            <a:r>
              <a:rPr lang="en-US" dirty="0"/>
              <a:t>08 – Introduction to Remote Sensing</a:t>
            </a:r>
          </a:p>
        </p:txBody>
      </p:sp>
    </p:spTree>
    <p:extLst>
      <p:ext uri="{BB962C8B-B14F-4D97-AF65-F5344CB8AC3E}">
        <p14:creationId xmlns:p14="http://schemas.microsoft.com/office/powerpoint/2010/main" val="1361244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5"/>
          <p:cNvSpPr txBox="1">
            <a:spLocks noGrp="1"/>
          </p:cNvSpPr>
          <p:nvPr>
            <p:ph type="title"/>
          </p:nvPr>
        </p:nvSpPr>
        <p:spPr>
          <a:xfrm>
            <a:off x="412278" y="135835"/>
            <a:ext cx="13836300" cy="748200"/>
          </a:xfrm>
          <a:prstGeom prst="rect">
            <a:avLst/>
          </a:prstGeom>
        </p:spPr>
        <p:txBody>
          <a:bodyPr spcFirstLastPara="1" wrap="square" lIns="116125" tIns="58050" rIns="116125" bIns="58050" anchor="ctr" anchorCtr="0">
            <a:spAutoFit/>
          </a:bodyPr>
          <a:lstStyle/>
          <a:p>
            <a:pPr marL="0" lvl="0" indent="0" algn="l" rtl="0">
              <a:spcBef>
                <a:spcPts val="0"/>
              </a:spcBef>
              <a:spcAft>
                <a:spcPts val="0"/>
              </a:spcAft>
              <a:buNone/>
            </a:pPr>
            <a:r>
              <a:rPr lang="en-GB" dirty="0"/>
              <a:t>Passive vs. active remote sensing</a:t>
            </a:r>
            <a:endParaRPr dirty="0"/>
          </a:p>
        </p:txBody>
      </p:sp>
      <p:sp>
        <p:nvSpPr>
          <p:cNvPr id="3" name="Text Placeholder 2">
            <a:extLst>
              <a:ext uri="{FF2B5EF4-FFF2-40B4-BE49-F238E27FC236}">
                <a16:creationId xmlns:a16="http://schemas.microsoft.com/office/drawing/2014/main" id="{C2A5D28C-EF92-41D0-90F3-BDB421C81E15}"/>
              </a:ext>
            </a:extLst>
          </p:cNvPr>
          <p:cNvSpPr>
            <a:spLocks noGrp="1"/>
          </p:cNvSpPr>
          <p:nvPr>
            <p:ph type="body" idx="1"/>
          </p:nvPr>
        </p:nvSpPr>
        <p:spPr>
          <a:xfrm>
            <a:off x="278903" y="1438872"/>
            <a:ext cx="6510315" cy="6448500"/>
          </a:xfrm>
        </p:spPr>
        <p:txBody>
          <a:bodyPr/>
          <a:lstStyle/>
          <a:p>
            <a:r>
              <a:rPr lang="de-DE" b="1" dirty="0"/>
              <a:t>Passive remote </a:t>
            </a:r>
            <a:r>
              <a:rPr lang="de-DE" b="1" dirty="0" err="1"/>
              <a:t>sensing</a:t>
            </a:r>
            <a:endParaRPr lang="de-DE" b="1" dirty="0"/>
          </a:p>
          <a:p>
            <a:pPr marL="685800" indent="-457200">
              <a:buFont typeface="Arial" panose="020B0604020202020204" pitchFamily="34" charset="0"/>
              <a:buChar char="•"/>
            </a:pPr>
            <a:r>
              <a:rPr lang="de-DE" dirty="0" err="1"/>
              <a:t>Reflected</a:t>
            </a:r>
            <a:r>
              <a:rPr lang="de-DE" dirty="0"/>
              <a:t> </a:t>
            </a:r>
            <a:r>
              <a:rPr lang="de-DE" dirty="0" err="1"/>
              <a:t>energy</a:t>
            </a:r>
            <a:r>
              <a:rPr lang="de-DE" dirty="0"/>
              <a:t> </a:t>
            </a:r>
            <a:r>
              <a:rPr lang="de-DE" dirty="0" err="1"/>
              <a:t>of</a:t>
            </a:r>
            <a:r>
              <a:rPr lang="de-DE" dirty="0"/>
              <a:t> </a:t>
            </a:r>
            <a:r>
              <a:rPr lang="de-DE" dirty="0" err="1"/>
              <a:t>another</a:t>
            </a:r>
            <a:r>
              <a:rPr lang="de-DE" dirty="0"/>
              <a:t> light source (e.g. </a:t>
            </a:r>
            <a:r>
              <a:rPr lang="de-DE" dirty="0" err="1"/>
              <a:t>sun</a:t>
            </a:r>
            <a:r>
              <a:rPr lang="de-DE" dirty="0"/>
              <a:t>) </a:t>
            </a:r>
            <a:r>
              <a:rPr lang="de-DE" dirty="0" err="1"/>
              <a:t>is</a:t>
            </a:r>
            <a:r>
              <a:rPr lang="de-DE" dirty="0"/>
              <a:t> </a:t>
            </a:r>
            <a:r>
              <a:rPr lang="de-DE" dirty="0" err="1"/>
              <a:t>recorded</a:t>
            </a:r>
            <a:endParaRPr lang="de-DE" dirty="0"/>
          </a:p>
          <a:p>
            <a:pPr marL="685800" indent="-457200">
              <a:buFont typeface="Arial" panose="020B0604020202020204" pitchFamily="34" charset="0"/>
              <a:buChar char="•"/>
            </a:pPr>
            <a:r>
              <a:rPr lang="de-DE" dirty="0" err="1"/>
              <a:t>Typical</a:t>
            </a:r>
            <a:r>
              <a:rPr lang="de-DE" dirty="0"/>
              <a:t> </a:t>
            </a:r>
            <a:r>
              <a:rPr lang="de-DE" dirty="0" err="1"/>
              <a:t>instrument</a:t>
            </a:r>
            <a:r>
              <a:rPr lang="de-DE" dirty="0"/>
              <a:t>: </a:t>
            </a:r>
            <a:r>
              <a:rPr lang="de-DE" dirty="0" err="1"/>
              <a:t>Camera</a:t>
            </a:r>
            <a:r>
              <a:rPr lang="de-DE" dirty="0"/>
              <a:t>, </a:t>
            </a:r>
            <a:r>
              <a:rPr lang="de-DE" dirty="0" err="1"/>
              <a:t>Linescanner</a:t>
            </a:r>
            <a:endParaRPr lang="de-DE" dirty="0"/>
          </a:p>
          <a:p>
            <a:pPr marL="685800" indent="-457200">
              <a:buFont typeface="Arial" panose="020B0604020202020204" pitchFamily="34" charset="0"/>
              <a:buChar char="•"/>
            </a:pPr>
            <a:endParaRPr lang="de-DE" dirty="0"/>
          </a:p>
          <a:p>
            <a:pPr marL="228600" indent="0"/>
            <a:r>
              <a:rPr lang="de-DE" b="1" dirty="0" err="1"/>
              <a:t>Active</a:t>
            </a:r>
            <a:r>
              <a:rPr lang="de-DE" b="1" dirty="0"/>
              <a:t> remote </a:t>
            </a:r>
            <a:r>
              <a:rPr lang="de-DE" b="1" dirty="0" err="1"/>
              <a:t>sensing</a:t>
            </a:r>
            <a:endParaRPr lang="de-DE" b="1" dirty="0"/>
          </a:p>
          <a:p>
            <a:pPr marL="685800" indent="-457200">
              <a:buFont typeface="Arial" panose="020B0604020202020204" pitchFamily="34" charset="0"/>
              <a:buChar char="•"/>
            </a:pPr>
            <a:r>
              <a:rPr lang="de-DE" dirty="0"/>
              <a:t>Energy </a:t>
            </a:r>
            <a:r>
              <a:rPr lang="de-DE" dirty="0" err="1"/>
              <a:t>is</a:t>
            </a:r>
            <a:r>
              <a:rPr lang="de-DE" dirty="0"/>
              <a:t> </a:t>
            </a:r>
            <a:r>
              <a:rPr lang="de-DE" dirty="0" err="1"/>
              <a:t>emitted</a:t>
            </a:r>
            <a:r>
              <a:rPr lang="de-DE" dirty="0"/>
              <a:t> (</a:t>
            </a:r>
            <a:r>
              <a:rPr lang="de-DE" dirty="0" err="1"/>
              <a:t>actively</a:t>
            </a:r>
            <a:r>
              <a:rPr lang="de-DE" dirty="0"/>
              <a:t>) and </a:t>
            </a:r>
            <a:r>
              <a:rPr lang="de-DE" dirty="0" err="1"/>
              <a:t>recorded</a:t>
            </a:r>
            <a:endParaRPr lang="de-DE" dirty="0"/>
          </a:p>
          <a:p>
            <a:pPr marL="685800" indent="-457200">
              <a:buFont typeface="Arial" panose="020B0604020202020204" pitchFamily="34" charset="0"/>
              <a:buChar char="•"/>
            </a:pPr>
            <a:r>
              <a:rPr lang="de-DE" dirty="0" err="1"/>
              <a:t>Typical</a:t>
            </a:r>
            <a:r>
              <a:rPr lang="de-DE" dirty="0"/>
              <a:t> </a:t>
            </a:r>
            <a:r>
              <a:rPr lang="de-DE" dirty="0" err="1"/>
              <a:t>instrument</a:t>
            </a:r>
            <a:r>
              <a:rPr lang="de-DE" dirty="0"/>
              <a:t>: Light </a:t>
            </a:r>
            <a:r>
              <a:rPr lang="de-DE" dirty="0" err="1"/>
              <a:t>Detection</a:t>
            </a:r>
            <a:r>
              <a:rPr lang="de-DE" dirty="0"/>
              <a:t> and Ranging (LiDAR), Radio and Ranging (RADAR)</a:t>
            </a:r>
          </a:p>
        </p:txBody>
      </p:sp>
      <p:sp>
        <p:nvSpPr>
          <p:cNvPr id="4" name="TextBox 3">
            <a:extLst>
              <a:ext uri="{FF2B5EF4-FFF2-40B4-BE49-F238E27FC236}">
                <a16:creationId xmlns:a16="http://schemas.microsoft.com/office/drawing/2014/main" id="{A4031238-262B-42BF-9134-836A6DC88937}"/>
              </a:ext>
            </a:extLst>
          </p:cNvPr>
          <p:cNvSpPr txBox="1"/>
          <p:nvPr/>
        </p:nvSpPr>
        <p:spPr>
          <a:xfrm>
            <a:off x="10121618" y="4075773"/>
            <a:ext cx="1279517" cy="307777"/>
          </a:xfrm>
          <a:prstGeom prst="rect">
            <a:avLst/>
          </a:prstGeom>
          <a:noFill/>
        </p:spPr>
        <p:txBody>
          <a:bodyPr wrap="none" rtlCol="0">
            <a:spAutoFit/>
          </a:bodyPr>
          <a:lstStyle/>
          <a:p>
            <a:r>
              <a:rPr lang="de-DE" dirty="0"/>
              <a:t>Sketch Tablet</a:t>
            </a:r>
          </a:p>
        </p:txBody>
      </p:sp>
      <p:pic>
        <p:nvPicPr>
          <p:cNvPr id="2050" name="Picture 2" descr="Remote Sensing-03">
            <a:extLst>
              <a:ext uri="{FF2B5EF4-FFF2-40B4-BE49-F238E27FC236}">
                <a16:creationId xmlns:a16="http://schemas.microsoft.com/office/drawing/2014/main" id="{8464B9CD-1961-4CCF-8EA5-9AF56D0626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6992"/>
          <a:stretch/>
        </p:blipFill>
        <p:spPr bwMode="auto">
          <a:xfrm>
            <a:off x="7735508" y="1321112"/>
            <a:ext cx="7057459" cy="329345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mote Sensing-02">
            <a:extLst>
              <a:ext uri="{FF2B5EF4-FFF2-40B4-BE49-F238E27FC236}">
                <a16:creationId xmlns:a16="http://schemas.microsoft.com/office/drawing/2014/main" id="{B5E0CB16-A45B-444B-8276-3E23CB10928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4303"/>
          <a:stretch/>
        </p:blipFill>
        <p:spPr bwMode="auto">
          <a:xfrm>
            <a:off x="7735509" y="4917957"/>
            <a:ext cx="7057458" cy="340018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A45E98E-C71A-4A80-9079-2EBEEF7DDC1F}"/>
              </a:ext>
            </a:extLst>
          </p:cNvPr>
          <p:cNvSpPr txBox="1"/>
          <p:nvPr/>
        </p:nvSpPr>
        <p:spPr>
          <a:xfrm>
            <a:off x="8491242" y="8318146"/>
            <a:ext cx="6301725" cy="307777"/>
          </a:xfrm>
          <a:prstGeom prst="rect">
            <a:avLst/>
          </a:prstGeom>
          <a:noFill/>
        </p:spPr>
        <p:txBody>
          <a:bodyPr wrap="none" rtlCol="0">
            <a:spAutoFit/>
          </a:bodyPr>
          <a:lstStyle/>
          <a:p>
            <a:r>
              <a:rPr lang="de-DE" dirty="0">
                <a:solidFill>
                  <a:srgbClr val="76A5AF"/>
                </a:solidFill>
              </a:rPr>
              <a:t>https://ursaspace.com/wp-content/uploads/2021/09/Remote20Sensing-03.jpg</a:t>
            </a:r>
          </a:p>
        </p:txBody>
      </p:sp>
      <p:sp>
        <p:nvSpPr>
          <p:cNvPr id="5" name="TextBox 4">
            <a:extLst>
              <a:ext uri="{FF2B5EF4-FFF2-40B4-BE49-F238E27FC236}">
                <a16:creationId xmlns:a16="http://schemas.microsoft.com/office/drawing/2014/main" id="{5241E66A-6207-4457-AE6E-FAB8D21CD019}"/>
              </a:ext>
            </a:extLst>
          </p:cNvPr>
          <p:cNvSpPr txBox="1"/>
          <p:nvPr/>
        </p:nvSpPr>
        <p:spPr>
          <a:xfrm>
            <a:off x="8624592" y="4576192"/>
            <a:ext cx="6301725" cy="307777"/>
          </a:xfrm>
          <a:prstGeom prst="rect">
            <a:avLst/>
          </a:prstGeom>
          <a:noFill/>
        </p:spPr>
        <p:txBody>
          <a:bodyPr wrap="none" rtlCol="0">
            <a:spAutoFit/>
          </a:bodyPr>
          <a:lstStyle/>
          <a:p>
            <a:r>
              <a:rPr lang="de-DE" dirty="0">
                <a:solidFill>
                  <a:srgbClr val="76A5AF"/>
                </a:solidFill>
              </a:rPr>
              <a:t>https://ursaspace.com/wp-content/uploads/2021/09/Remote20Sensing-02.jpg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5"/>
          <p:cNvSpPr txBox="1">
            <a:spLocks noGrp="1"/>
          </p:cNvSpPr>
          <p:nvPr>
            <p:ph type="title"/>
          </p:nvPr>
        </p:nvSpPr>
        <p:spPr>
          <a:xfrm>
            <a:off x="412278" y="135835"/>
            <a:ext cx="13836300" cy="748200"/>
          </a:xfrm>
          <a:prstGeom prst="rect">
            <a:avLst/>
          </a:prstGeom>
        </p:spPr>
        <p:txBody>
          <a:bodyPr spcFirstLastPara="1" wrap="square" lIns="116125" tIns="58050" rIns="116125" bIns="58050" anchor="ctr" anchorCtr="0">
            <a:spAutoFit/>
          </a:bodyPr>
          <a:lstStyle/>
          <a:p>
            <a:pPr marL="0" lvl="0" indent="0" algn="l" rtl="0">
              <a:spcBef>
                <a:spcPts val="0"/>
              </a:spcBef>
              <a:spcAft>
                <a:spcPts val="0"/>
              </a:spcAft>
              <a:buNone/>
            </a:pPr>
            <a:r>
              <a:rPr lang="en-GB" dirty="0"/>
              <a:t>Passive vs. active remote sensing</a:t>
            </a:r>
            <a:endParaRPr dirty="0"/>
          </a:p>
        </p:txBody>
      </p:sp>
      <p:sp>
        <p:nvSpPr>
          <p:cNvPr id="3" name="Text Placeholder 2">
            <a:extLst>
              <a:ext uri="{FF2B5EF4-FFF2-40B4-BE49-F238E27FC236}">
                <a16:creationId xmlns:a16="http://schemas.microsoft.com/office/drawing/2014/main" id="{C2A5D28C-EF92-41D0-90F3-BDB421C81E15}"/>
              </a:ext>
            </a:extLst>
          </p:cNvPr>
          <p:cNvSpPr>
            <a:spLocks noGrp="1"/>
          </p:cNvSpPr>
          <p:nvPr>
            <p:ph type="body" idx="1"/>
          </p:nvPr>
        </p:nvSpPr>
        <p:spPr>
          <a:xfrm>
            <a:off x="278903" y="1438872"/>
            <a:ext cx="6874372" cy="6448500"/>
          </a:xfrm>
        </p:spPr>
        <p:txBody>
          <a:bodyPr/>
          <a:lstStyle/>
          <a:p>
            <a:r>
              <a:rPr lang="de-DE" b="1" dirty="0"/>
              <a:t>Passive remote </a:t>
            </a:r>
            <a:r>
              <a:rPr lang="de-DE" b="1" dirty="0" err="1"/>
              <a:t>sensing</a:t>
            </a:r>
            <a:endParaRPr lang="de-DE" b="1" dirty="0"/>
          </a:p>
          <a:p>
            <a:pPr marL="228600" indent="0"/>
            <a:r>
              <a:rPr lang="de-DE" dirty="0"/>
              <a:t>+ Easy </a:t>
            </a:r>
            <a:r>
              <a:rPr lang="de-DE" dirty="0" err="1"/>
              <a:t>to</a:t>
            </a:r>
            <a:r>
              <a:rPr lang="de-DE" dirty="0"/>
              <a:t> </a:t>
            </a:r>
            <a:r>
              <a:rPr lang="de-DE" dirty="0" err="1"/>
              <a:t>understand</a:t>
            </a:r>
            <a:r>
              <a:rPr lang="de-DE" dirty="0"/>
              <a:t> &amp; </a:t>
            </a:r>
            <a:r>
              <a:rPr lang="de-DE" dirty="0" err="1"/>
              <a:t>acquire</a:t>
            </a:r>
            <a:endParaRPr lang="de-DE" dirty="0"/>
          </a:p>
          <a:p>
            <a:pPr marL="228600" indent="0"/>
            <a:r>
              <a:rPr lang="de-DE" dirty="0"/>
              <a:t>+ Easy </a:t>
            </a:r>
            <a:r>
              <a:rPr lang="de-DE" dirty="0" err="1"/>
              <a:t>to</a:t>
            </a:r>
            <a:r>
              <a:rPr lang="de-DE" dirty="0"/>
              <a:t> </a:t>
            </a:r>
            <a:r>
              <a:rPr lang="de-DE" dirty="0" err="1"/>
              <a:t>interpet</a:t>
            </a:r>
            <a:endParaRPr lang="de-DE" dirty="0"/>
          </a:p>
          <a:p>
            <a:r>
              <a:rPr lang="de-DE" dirty="0"/>
              <a:t>- </a:t>
            </a:r>
            <a:r>
              <a:rPr lang="de-DE" dirty="0" err="1"/>
              <a:t>Dependency</a:t>
            </a:r>
            <a:r>
              <a:rPr lang="de-DE" dirty="0"/>
              <a:t> on </a:t>
            </a:r>
            <a:r>
              <a:rPr lang="de-DE" dirty="0" err="1"/>
              <a:t>sun</a:t>
            </a:r>
            <a:r>
              <a:rPr lang="de-DE" dirty="0"/>
              <a:t> (</a:t>
            </a:r>
            <a:r>
              <a:rPr lang="de-DE" dirty="0" err="1"/>
              <a:t>quantity</a:t>
            </a:r>
            <a:r>
              <a:rPr lang="de-DE" dirty="0"/>
              <a:t>/</a:t>
            </a:r>
            <a:r>
              <a:rPr lang="de-DE" dirty="0" err="1"/>
              <a:t>quality</a:t>
            </a:r>
            <a:r>
              <a:rPr lang="de-DE" dirty="0"/>
              <a:t>)</a:t>
            </a:r>
          </a:p>
          <a:p>
            <a:r>
              <a:rPr lang="de-DE" dirty="0"/>
              <a:t>- </a:t>
            </a:r>
            <a:r>
              <a:rPr lang="de-DE" dirty="0" err="1"/>
              <a:t>Cannot</a:t>
            </a:r>
            <a:r>
              <a:rPr lang="de-DE" dirty="0"/>
              <a:t> </a:t>
            </a:r>
            <a:r>
              <a:rPr lang="de-DE" dirty="0" err="1"/>
              <a:t>penetrate</a:t>
            </a:r>
            <a:r>
              <a:rPr lang="de-DE" dirty="0"/>
              <a:t> </a:t>
            </a:r>
            <a:r>
              <a:rPr lang="de-DE" dirty="0" err="1"/>
              <a:t>objects</a:t>
            </a:r>
            <a:r>
              <a:rPr lang="de-DE" dirty="0"/>
              <a:t> (</a:t>
            </a:r>
            <a:r>
              <a:rPr lang="de-DE" dirty="0" err="1"/>
              <a:t>only</a:t>
            </a:r>
            <a:r>
              <a:rPr lang="de-DE" dirty="0"/>
              <a:t> 2D)</a:t>
            </a:r>
          </a:p>
          <a:p>
            <a:pPr marL="228600" indent="0"/>
            <a:endParaRPr lang="de-DE" dirty="0"/>
          </a:p>
          <a:p>
            <a:pPr marL="228600" indent="0"/>
            <a:r>
              <a:rPr lang="de-DE" b="1" dirty="0" err="1"/>
              <a:t>Active</a:t>
            </a:r>
            <a:r>
              <a:rPr lang="de-DE" b="1" dirty="0"/>
              <a:t> remote </a:t>
            </a:r>
            <a:r>
              <a:rPr lang="de-DE" b="1" dirty="0" err="1"/>
              <a:t>sensing</a:t>
            </a:r>
            <a:endParaRPr lang="de-DE" b="1" dirty="0"/>
          </a:p>
          <a:p>
            <a:pPr marL="228600" indent="0"/>
            <a:r>
              <a:rPr lang="de-DE" dirty="0"/>
              <a:t>+ 3D </a:t>
            </a:r>
            <a:r>
              <a:rPr lang="de-DE" dirty="0" err="1"/>
              <a:t>or</a:t>
            </a:r>
            <a:r>
              <a:rPr lang="de-DE" dirty="0"/>
              <a:t> </a:t>
            </a:r>
            <a:r>
              <a:rPr lang="de-DE" dirty="0" err="1"/>
              <a:t>structural</a:t>
            </a:r>
            <a:r>
              <a:rPr lang="de-DE" dirty="0"/>
              <a:t> </a:t>
            </a:r>
            <a:r>
              <a:rPr lang="de-DE" dirty="0" err="1"/>
              <a:t>information</a:t>
            </a:r>
            <a:endParaRPr lang="de-DE" dirty="0"/>
          </a:p>
          <a:p>
            <a:pPr marL="228600" indent="0"/>
            <a:r>
              <a:rPr lang="de-DE" dirty="0"/>
              <a:t>+ </a:t>
            </a:r>
            <a:r>
              <a:rPr lang="de-DE" dirty="0" err="1"/>
              <a:t>can</a:t>
            </a:r>
            <a:r>
              <a:rPr lang="de-DE" dirty="0"/>
              <a:t> </a:t>
            </a:r>
            <a:r>
              <a:rPr lang="de-DE" dirty="0" err="1"/>
              <a:t>be</a:t>
            </a:r>
            <a:r>
              <a:rPr lang="de-DE" dirty="0"/>
              <a:t> </a:t>
            </a:r>
            <a:r>
              <a:rPr lang="de-DE" dirty="0" err="1"/>
              <a:t>operated</a:t>
            </a:r>
            <a:r>
              <a:rPr lang="de-DE" dirty="0"/>
              <a:t> </a:t>
            </a:r>
            <a:r>
              <a:rPr lang="de-DE" dirty="0" err="1"/>
              <a:t>almost</a:t>
            </a:r>
            <a:r>
              <a:rPr lang="de-DE" dirty="0"/>
              <a:t> at </a:t>
            </a:r>
            <a:r>
              <a:rPr lang="de-DE" dirty="0" err="1"/>
              <a:t>any</a:t>
            </a:r>
            <a:r>
              <a:rPr lang="de-DE" dirty="0"/>
              <a:t> time</a:t>
            </a:r>
          </a:p>
          <a:p>
            <a:pPr marL="228600" indent="0"/>
            <a:r>
              <a:rPr lang="de-DE" dirty="0"/>
              <a:t>- </a:t>
            </a:r>
            <a:r>
              <a:rPr lang="de-DE" dirty="0" err="1"/>
              <a:t>Complex</a:t>
            </a:r>
            <a:r>
              <a:rPr lang="de-DE" dirty="0"/>
              <a:t> </a:t>
            </a:r>
            <a:r>
              <a:rPr lang="de-DE" dirty="0" err="1"/>
              <a:t>to</a:t>
            </a:r>
            <a:r>
              <a:rPr lang="de-DE" dirty="0"/>
              <a:t> </a:t>
            </a:r>
            <a:r>
              <a:rPr lang="de-DE" dirty="0" err="1"/>
              <a:t>operate</a:t>
            </a:r>
            <a:r>
              <a:rPr lang="de-DE" dirty="0"/>
              <a:t> and </a:t>
            </a:r>
            <a:r>
              <a:rPr lang="de-DE" dirty="0" err="1"/>
              <a:t>analyse</a:t>
            </a:r>
            <a:endParaRPr lang="de-DE" dirty="0"/>
          </a:p>
          <a:p>
            <a:pPr marL="228600" indent="0"/>
            <a:r>
              <a:rPr lang="de-DE" dirty="0"/>
              <a:t>- </a:t>
            </a:r>
            <a:r>
              <a:rPr lang="de-DE" dirty="0" err="1"/>
              <a:t>Often</a:t>
            </a:r>
            <a:r>
              <a:rPr lang="de-DE" dirty="0"/>
              <a:t> expensive</a:t>
            </a:r>
          </a:p>
        </p:txBody>
      </p:sp>
      <p:sp>
        <p:nvSpPr>
          <p:cNvPr id="10" name="TextBox 9">
            <a:extLst>
              <a:ext uri="{FF2B5EF4-FFF2-40B4-BE49-F238E27FC236}">
                <a16:creationId xmlns:a16="http://schemas.microsoft.com/office/drawing/2014/main" id="{49466877-0C10-4F9E-BE73-4AAB14F206F0}"/>
              </a:ext>
            </a:extLst>
          </p:cNvPr>
          <p:cNvSpPr txBox="1"/>
          <p:nvPr/>
        </p:nvSpPr>
        <p:spPr>
          <a:xfrm>
            <a:off x="10121618" y="4075773"/>
            <a:ext cx="1279517" cy="307777"/>
          </a:xfrm>
          <a:prstGeom prst="rect">
            <a:avLst/>
          </a:prstGeom>
          <a:noFill/>
        </p:spPr>
        <p:txBody>
          <a:bodyPr wrap="none" rtlCol="0">
            <a:spAutoFit/>
          </a:bodyPr>
          <a:lstStyle/>
          <a:p>
            <a:r>
              <a:rPr lang="de-DE" dirty="0"/>
              <a:t>Sketch Tablet</a:t>
            </a:r>
          </a:p>
        </p:txBody>
      </p:sp>
      <p:pic>
        <p:nvPicPr>
          <p:cNvPr id="11" name="Picture 2" descr="Remote Sensing-03">
            <a:extLst>
              <a:ext uri="{FF2B5EF4-FFF2-40B4-BE49-F238E27FC236}">
                <a16:creationId xmlns:a16="http://schemas.microsoft.com/office/drawing/2014/main" id="{B23EAF86-A031-4810-B193-716238B9FFC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6992"/>
          <a:stretch/>
        </p:blipFill>
        <p:spPr bwMode="auto">
          <a:xfrm>
            <a:off x="7735508" y="1321112"/>
            <a:ext cx="7057459" cy="329345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Remote Sensing-02">
            <a:extLst>
              <a:ext uri="{FF2B5EF4-FFF2-40B4-BE49-F238E27FC236}">
                <a16:creationId xmlns:a16="http://schemas.microsoft.com/office/drawing/2014/main" id="{A6DC592D-4035-45A5-826D-6EB5358B849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4303"/>
          <a:stretch/>
        </p:blipFill>
        <p:spPr bwMode="auto">
          <a:xfrm>
            <a:off x="7735509" y="4917957"/>
            <a:ext cx="7057458" cy="3400189"/>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AF4299A-53AF-4C45-AAE2-233D05BD6116}"/>
              </a:ext>
            </a:extLst>
          </p:cNvPr>
          <p:cNvSpPr txBox="1"/>
          <p:nvPr/>
        </p:nvSpPr>
        <p:spPr>
          <a:xfrm>
            <a:off x="8491242" y="8318146"/>
            <a:ext cx="6301725" cy="307777"/>
          </a:xfrm>
          <a:prstGeom prst="rect">
            <a:avLst/>
          </a:prstGeom>
          <a:noFill/>
        </p:spPr>
        <p:txBody>
          <a:bodyPr wrap="none" rtlCol="0">
            <a:spAutoFit/>
          </a:bodyPr>
          <a:lstStyle/>
          <a:p>
            <a:r>
              <a:rPr lang="de-DE" dirty="0">
                <a:solidFill>
                  <a:srgbClr val="76A5AF"/>
                </a:solidFill>
              </a:rPr>
              <a:t>https://ursaspace.com/wp-content/uploads/2021/09/Remote20Sensing-03.jpg</a:t>
            </a:r>
          </a:p>
        </p:txBody>
      </p:sp>
      <p:sp>
        <p:nvSpPr>
          <p:cNvPr id="14" name="TextBox 13">
            <a:extLst>
              <a:ext uri="{FF2B5EF4-FFF2-40B4-BE49-F238E27FC236}">
                <a16:creationId xmlns:a16="http://schemas.microsoft.com/office/drawing/2014/main" id="{C1D7D9AC-E19B-46C1-8989-6CB61DCD9D5A}"/>
              </a:ext>
            </a:extLst>
          </p:cNvPr>
          <p:cNvSpPr txBox="1"/>
          <p:nvPr/>
        </p:nvSpPr>
        <p:spPr>
          <a:xfrm>
            <a:off x="8624592" y="4576192"/>
            <a:ext cx="6301725" cy="307777"/>
          </a:xfrm>
          <a:prstGeom prst="rect">
            <a:avLst/>
          </a:prstGeom>
          <a:noFill/>
        </p:spPr>
        <p:txBody>
          <a:bodyPr wrap="none" rtlCol="0">
            <a:spAutoFit/>
          </a:bodyPr>
          <a:lstStyle/>
          <a:p>
            <a:r>
              <a:rPr lang="de-DE" dirty="0">
                <a:solidFill>
                  <a:srgbClr val="76A5AF"/>
                </a:solidFill>
              </a:rPr>
              <a:t>https://ursaspace.com/wp-content/uploads/2021/09/Remote20Sensing-02.jpg</a:t>
            </a:r>
          </a:p>
        </p:txBody>
      </p:sp>
    </p:spTree>
    <p:extLst>
      <p:ext uri="{BB962C8B-B14F-4D97-AF65-F5344CB8AC3E}">
        <p14:creationId xmlns:p14="http://schemas.microsoft.com/office/powerpoint/2010/main" val="113916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D94804-C044-404A-AC62-177F5CB95EA0}"/>
              </a:ext>
            </a:extLst>
          </p:cNvPr>
          <p:cNvSpPr>
            <a:spLocks noGrp="1"/>
          </p:cNvSpPr>
          <p:nvPr>
            <p:ph type="title"/>
          </p:nvPr>
        </p:nvSpPr>
        <p:spPr>
          <a:xfrm>
            <a:off x="1059382" y="4569554"/>
            <a:ext cx="13392000" cy="1225229"/>
          </a:xfrm>
        </p:spPr>
        <p:txBody>
          <a:bodyPr/>
          <a:lstStyle/>
          <a:p>
            <a:r>
              <a:rPr lang="de-DE" sz="7200" dirty="0"/>
              <a:t>Common </a:t>
            </a:r>
            <a:r>
              <a:rPr lang="de-DE" sz="7200" dirty="0" err="1"/>
              <a:t>data</a:t>
            </a:r>
            <a:r>
              <a:rPr lang="de-DE" sz="7200" dirty="0"/>
              <a:t> </a:t>
            </a:r>
            <a:r>
              <a:rPr lang="de-DE" sz="7200" dirty="0" err="1"/>
              <a:t>types</a:t>
            </a:r>
            <a:endParaRPr lang="de-DE" sz="7200" dirty="0"/>
          </a:p>
        </p:txBody>
      </p:sp>
      <p:sp>
        <p:nvSpPr>
          <p:cNvPr id="5" name="Text Placeholder 4">
            <a:extLst>
              <a:ext uri="{FF2B5EF4-FFF2-40B4-BE49-F238E27FC236}">
                <a16:creationId xmlns:a16="http://schemas.microsoft.com/office/drawing/2014/main" id="{7ED92BBB-B2D5-4775-910F-94AF50331154}"/>
              </a:ext>
            </a:extLst>
          </p:cNvPr>
          <p:cNvSpPr>
            <a:spLocks noGrp="1"/>
          </p:cNvSpPr>
          <p:nvPr>
            <p:ph type="body" idx="1"/>
          </p:nvPr>
        </p:nvSpPr>
        <p:spPr/>
        <p:txBody>
          <a:bodyPr>
            <a:normAutofit fontScale="85000" lnSpcReduction="20000"/>
          </a:bodyPr>
          <a:lstStyle/>
          <a:p>
            <a:r>
              <a:rPr lang="en-US" dirty="0"/>
              <a:t>08 – Introduction to Remote Sensing</a:t>
            </a:r>
          </a:p>
        </p:txBody>
      </p:sp>
    </p:spTree>
    <p:extLst>
      <p:ext uri="{BB962C8B-B14F-4D97-AF65-F5344CB8AC3E}">
        <p14:creationId xmlns:p14="http://schemas.microsoft.com/office/powerpoint/2010/main" val="2733893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1F3F8-17E6-424B-99F7-83FCF47D6DED}"/>
              </a:ext>
            </a:extLst>
          </p:cNvPr>
          <p:cNvSpPr>
            <a:spLocks noGrp="1"/>
          </p:cNvSpPr>
          <p:nvPr>
            <p:ph type="title"/>
          </p:nvPr>
        </p:nvSpPr>
        <p:spPr/>
        <p:txBody>
          <a:bodyPr/>
          <a:lstStyle/>
          <a:p>
            <a:r>
              <a:rPr lang="de-DE" dirty="0"/>
              <a:t>Rasters</a:t>
            </a:r>
          </a:p>
        </p:txBody>
      </p:sp>
      <p:sp>
        <p:nvSpPr>
          <p:cNvPr id="3" name="Text Placeholder 2">
            <a:extLst>
              <a:ext uri="{FF2B5EF4-FFF2-40B4-BE49-F238E27FC236}">
                <a16:creationId xmlns:a16="http://schemas.microsoft.com/office/drawing/2014/main" id="{B5EF8EE8-EA88-419D-8E96-FF08B629DF39}"/>
              </a:ext>
            </a:extLst>
          </p:cNvPr>
          <p:cNvSpPr>
            <a:spLocks noGrp="1"/>
          </p:cNvSpPr>
          <p:nvPr>
            <p:ph type="body" idx="1"/>
          </p:nvPr>
        </p:nvSpPr>
        <p:spPr>
          <a:xfrm>
            <a:off x="278903" y="1438872"/>
            <a:ext cx="4531994" cy="6448500"/>
          </a:xfrm>
        </p:spPr>
        <p:txBody>
          <a:bodyPr/>
          <a:lstStyle/>
          <a:p>
            <a:pPr marL="685800" indent="-457200">
              <a:buFont typeface="Arial" panose="020B0604020202020204" pitchFamily="34" charset="0"/>
              <a:buChar char="•"/>
            </a:pPr>
            <a:r>
              <a:rPr lang="de-DE" dirty="0" err="1"/>
              <a:t>Typical</a:t>
            </a:r>
            <a:r>
              <a:rPr lang="de-DE" dirty="0"/>
              <a:t> Sensors: </a:t>
            </a:r>
            <a:r>
              <a:rPr lang="de-DE" dirty="0" err="1"/>
              <a:t>Cameras</a:t>
            </a:r>
            <a:r>
              <a:rPr lang="de-DE" dirty="0"/>
              <a:t>, </a:t>
            </a:r>
            <a:r>
              <a:rPr lang="de-DE" dirty="0" err="1"/>
              <a:t>Linescanners</a:t>
            </a:r>
            <a:endParaRPr lang="de-DE" dirty="0"/>
          </a:p>
          <a:p>
            <a:pPr marL="685800" indent="-457200">
              <a:buFont typeface="Arial" panose="020B0604020202020204" pitchFamily="34" charset="0"/>
              <a:buChar char="•"/>
            </a:pPr>
            <a:r>
              <a:rPr lang="de-DE" dirty="0"/>
              <a:t>Ideal </a:t>
            </a:r>
            <a:r>
              <a:rPr lang="de-DE" dirty="0" err="1"/>
              <a:t>for</a:t>
            </a:r>
            <a:r>
              <a:rPr lang="de-DE" dirty="0"/>
              <a:t> </a:t>
            </a:r>
            <a:r>
              <a:rPr lang="de-DE" dirty="0" err="1"/>
              <a:t>continuous</a:t>
            </a:r>
            <a:r>
              <a:rPr lang="de-DE" dirty="0"/>
              <a:t> </a:t>
            </a:r>
            <a:r>
              <a:rPr lang="de-DE" dirty="0" err="1"/>
              <a:t>mapping</a:t>
            </a:r>
            <a:r>
              <a:rPr lang="de-DE" dirty="0"/>
              <a:t> in </a:t>
            </a:r>
            <a:r>
              <a:rPr lang="de-DE" dirty="0" err="1"/>
              <a:t>space</a:t>
            </a:r>
            <a:r>
              <a:rPr lang="de-DE" dirty="0"/>
              <a:t> and time</a:t>
            </a:r>
          </a:p>
          <a:p>
            <a:pPr marL="685800" indent="-457200">
              <a:buFont typeface="Arial" panose="020B0604020202020204" pitchFamily="34" charset="0"/>
              <a:buChar char="•"/>
            </a:pPr>
            <a:r>
              <a:rPr lang="de-DE" dirty="0"/>
              <a:t>Structured </a:t>
            </a:r>
            <a:r>
              <a:rPr lang="de-DE" dirty="0" err="1"/>
              <a:t>as</a:t>
            </a:r>
            <a:r>
              <a:rPr lang="de-DE" dirty="0"/>
              <a:t> </a:t>
            </a:r>
            <a:r>
              <a:rPr lang="de-DE" dirty="0" err="1"/>
              <a:t>matrices</a:t>
            </a:r>
            <a:endParaRPr lang="de-DE" dirty="0"/>
          </a:p>
          <a:p>
            <a:pPr marL="1371600" lvl="1" indent="-457200">
              <a:buFont typeface="Arial" panose="020B0604020202020204" pitchFamily="34" charset="0"/>
              <a:buChar char="•"/>
            </a:pPr>
            <a:r>
              <a:rPr lang="de-DE" dirty="0"/>
              <a:t>Easy </a:t>
            </a:r>
            <a:r>
              <a:rPr lang="de-DE" dirty="0" err="1"/>
              <a:t>to</a:t>
            </a:r>
            <a:r>
              <a:rPr lang="de-DE" dirty="0"/>
              <a:t> </a:t>
            </a:r>
            <a:r>
              <a:rPr lang="de-DE" dirty="0" err="1"/>
              <a:t>analyse</a:t>
            </a:r>
            <a:r>
              <a:rPr lang="de-DE" dirty="0"/>
              <a:t> (</a:t>
            </a:r>
            <a:r>
              <a:rPr lang="de-DE" dirty="0" err="1"/>
              <a:t>world</a:t>
            </a:r>
            <a:r>
              <a:rPr lang="de-DE" dirty="0"/>
              <a:t> </a:t>
            </a:r>
            <a:r>
              <a:rPr lang="de-DE" dirty="0" err="1"/>
              <a:t>as</a:t>
            </a:r>
            <a:r>
              <a:rPr lang="de-DE" dirty="0"/>
              <a:t> a </a:t>
            </a:r>
            <a:r>
              <a:rPr lang="de-DE" dirty="0" err="1"/>
              <a:t>grid</a:t>
            </a:r>
            <a:r>
              <a:rPr lang="de-DE" dirty="0"/>
              <a:t>)</a:t>
            </a:r>
          </a:p>
          <a:p>
            <a:pPr marL="1371600" lvl="1" indent="-457200">
              <a:buFont typeface="Arial" panose="020B0604020202020204" pitchFamily="34" charset="0"/>
              <a:buChar char="•"/>
            </a:pPr>
            <a:r>
              <a:rPr lang="de-DE" dirty="0" err="1"/>
              <a:t>Sometimes</a:t>
            </a:r>
            <a:r>
              <a:rPr lang="de-DE" dirty="0"/>
              <a:t> </a:t>
            </a:r>
            <a:r>
              <a:rPr lang="de-DE" dirty="0" err="1"/>
              <a:t>problematic</a:t>
            </a:r>
            <a:r>
              <a:rPr lang="de-DE" dirty="0"/>
              <a:t> (</a:t>
            </a:r>
            <a:r>
              <a:rPr lang="de-DE" dirty="0" err="1"/>
              <a:t>nature</a:t>
            </a:r>
            <a:r>
              <a:rPr lang="de-DE" dirty="0"/>
              <a:t> </a:t>
            </a:r>
            <a:r>
              <a:rPr lang="de-DE" dirty="0" err="1"/>
              <a:t>is</a:t>
            </a:r>
            <a:r>
              <a:rPr lang="de-DE" dirty="0"/>
              <a:t> </a:t>
            </a:r>
            <a:r>
              <a:rPr lang="de-DE" dirty="0" err="1"/>
              <a:t>no</a:t>
            </a:r>
            <a:r>
              <a:rPr lang="de-DE" dirty="0"/>
              <a:t> </a:t>
            </a:r>
            <a:r>
              <a:rPr lang="de-DE" dirty="0" err="1"/>
              <a:t>grid</a:t>
            </a:r>
            <a:r>
              <a:rPr lang="de-DE" dirty="0"/>
              <a:t>)</a:t>
            </a:r>
          </a:p>
          <a:p>
            <a:pPr marL="685800" indent="-457200">
              <a:buFont typeface="Arial" panose="020B0604020202020204" pitchFamily="34" charset="0"/>
              <a:buChar char="•"/>
            </a:pPr>
            <a:endParaRPr lang="de-DE" dirty="0"/>
          </a:p>
        </p:txBody>
      </p:sp>
      <p:pic>
        <p:nvPicPr>
          <p:cNvPr id="13" name="Picture 12">
            <a:extLst>
              <a:ext uri="{FF2B5EF4-FFF2-40B4-BE49-F238E27FC236}">
                <a16:creationId xmlns:a16="http://schemas.microsoft.com/office/drawing/2014/main" id="{22C4F4DD-A84C-4D12-B77C-3C22BD4037BB}"/>
              </a:ext>
            </a:extLst>
          </p:cNvPr>
          <p:cNvPicPr>
            <a:picLocks noChangeAspect="1"/>
          </p:cNvPicPr>
          <p:nvPr/>
        </p:nvPicPr>
        <p:blipFill rotWithShape="1">
          <a:blip r:embed="rId2"/>
          <a:srcRect l="8513" r="32720"/>
          <a:stretch/>
        </p:blipFill>
        <p:spPr>
          <a:xfrm>
            <a:off x="5170811" y="1018146"/>
            <a:ext cx="10356528" cy="7692467"/>
          </a:xfrm>
          <a:prstGeom prst="rect">
            <a:avLst/>
          </a:prstGeom>
        </p:spPr>
      </p:pic>
    </p:spTree>
    <p:extLst>
      <p:ext uri="{BB962C8B-B14F-4D97-AF65-F5344CB8AC3E}">
        <p14:creationId xmlns:p14="http://schemas.microsoft.com/office/powerpoint/2010/main" val="3662813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4AFE7-2D1E-4B72-B19E-EFBDC1AD6B48}"/>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63603892-5BA1-487A-93F0-E9E5DC401EFF}"/>
              </a:ext>
            </a:extLst>
          </p:cNvPr>
          <p:cNvSpPr>
            <a:spLocks noGrp="1"/>
          </p:cNvSpPr>
          <p:nvPr>
            <p:ph type="body" idx="1"/>
          </p:nvPr>
        </p:nvSpPr>
        <p:spPr/>
        <p:txBody>
          <a:bodyPr/>
          <a:lstStyle/>
          <a:p>
            <a:endParaRPr lang="de-DE"/>
          </a:p>
        </p:txBody>
      </p:sp>
      <p:pic>
        <p:nvPicPr>
          <p:cNvPr id="5" name="Picture 4">
            <a:extLst>
              <a:ext uri="{FF2B5EF4-FFF2-40B4-BE49-F238E27FC236}">
                <a16:creationId xmlns:a16="http://schemas.microsoft.com/office/drawing/2014/main" id="{5D93A70C-3E15-42EF-8120-13E8F58403BF}"/>
              </a:ext>
            </a:extLst>
          </p:cNvPr>
          <p:cNvPicPr>
            <a:picLocks noChangeAspect="1"/>
          </p:cNvPicPr>
          <p:nvPr/>
        </p:nvPicPr>
        <p:blipFill>
          <a:blip r:embed="rId2"/>
          <a:stretch>
            <a:fillRect/>
          </a:stretch>
        </p:blipFill>
        <p:spPr>
          <a:xfrm>
            <a:off x="0" y="1001613"/>
            <a:ext cx="18703488" cy="7709000"/>
          </a:xfrm>
          <a:prstGeom prst="rect">
            <a:avLst/>
          </a:prstGeom>
        </p:spPr>
      </p:pic>
    </p:spTree>
    <p:extLst>
      <p:ext uri="{BB962C8B-B14F-4D97-AF65-F5344CB8AC3E}">
        <p14:creationId xmlns:p14="http://schemas.microsoft.com/office/powerpoint/2010/main" val="1735020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6C456-CB8B-42E7-8238-EF3EB8E821C9}"/>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2C551C49-E563-47FA-90A9-71470A512631}"/>
              </a:ext>
            </a:extLst>
          </p:cNvPr>
          <p:cNvSpPr>
            <a:spLocks noGrp="1"/>
          </p:cNvSpPr>
          <p:nvPr>
            <p:ph type="body" idx="1"/>
          </p:nvPr>
        </p:nvSpPr>
        <p:spPr/>
        <p:txBody>
          <a:bodyPr/>
          <a:lstStyle/>
          <a:p>
            <a:endParaRPr lang="de-DE"/>
          </a:p>
        </p:txBody>
      </p:sp>
      <p:pic>
        <p:nvPicPr>
          <p:cNvPr id="5" name="Picture 4">
            <a:extLst>
              <a:ext uri="{FF2B5EF4-FFF2-40B4-BE49-F238E27FC236}">
                <a16:creationId xmlns:a16="http://schemas.microsoft.com/office/drawing/2014/main" id="{987BEC08-91CB-4317-A064-D933792C6284}"/>
              </a:ext>
            </a:extLst>
          </p:cNvPr>
          <p:cNvPicPr>
            <a:picLocks noChangeAspect="1"/>
          </p:cNvPicPr>
          <p:nvPr/>
        </p:nvPicPr>
        <p:blipFill>
          <a:blip r:embed="rId2"/>
          <a:stretch>
            <a:fillRect/>
          </a:stretch>
        </p:blipFill>
        <p:spPr>
          <a:xfrm>
            <a:off x="-1" y="1010335"/>
            <a:ext cx="18591951" cy="7700278"/>
          </a:xfrm>
          <a:prstGeom prst="rect">
            <a:avLst/>
          </a:prstGeom>
        </p:spPr>
      </p:pic>
    </p:spTree>
    <p:extLst>
      <p:ext uri="{BB962C8B-B14F-4D97-AF65-F5344CB8AC3E}">
        <p14:creationId xmlns:p14="http://schemas.microsoft.com/office/powerpoint/2010/main" val="1246052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E2DB-DE54-4959-8A43-CC455D25DD76}"/>
              </a:ext>
            </a:extLst>
          </p:cNvPr>
          <p:cNvSpPr>
            <a:spLocks noGrp="1"/>
          </p:cNvSpPr>
          <p:nvPr>
            <p:ph type="title"/>
          </p:nvPr>
        </p:nvSpPr>
        <p:spPr/>
        <p:txBody>
          <a:bodyPr/>
          <a:lstStyle/>
          <a:p>
            <a:endParaRPr lang="de-DE"/>
          </a:p>
        </p:txBody>
      </p:sp>
      <p:sp>
        <p:nvSpPr>
          <p:cNvPr id="3" name="Text Placeholder 2">
            <a:extLst>
              <a:ext uri="{FF2B5EF4-FFF2-40B4-BE49-F238E27FC236}">
                <a16:creationId xmlns:a16="http://schemas.microsoft.com/office/drawing/2014/main" id="{B5A871CE-CBCD-4ED6-83FA-ECC7AA1C8ECC}"/>
              </a:ext>
            </a:extLst>
          </p:cNvPr>
          <p:cNvSpPr>
            <a:spLocks noGrp="1"/>
          </p:cNvSpPr>
          <p:nvPr>
            <p:ph type="body" idx="1"/>
          </p:nvPr>
        </p:nvSpPr>
        <p:spPr/>
        <p:txBody>
          <a:bodyPr/>
          <a:lstStyle/>
          <a:p>
            <a:endParaRPr lang="de-DE"/>
          </a:p>
        </p:txBody>
      </p:sp>
      <p:pic>
        <p:nvPicPr>
          <p:cNvPr id="5" name="Picture 4">
            <a:extLst>
              <a:ext uri="{FF2B5EF4-FFF2-40B4-BE49-F238E27FC236}">
                <a16:creationId xmlns:a16="http://schemas.microsoft.com/office/drawing/2014/main" id="{DCEC810D-3B9A-4430-A45D-D98D66AF8DD5}"/>
              </a:ext>
            </a:extLst>
          </p:cNvPr>
          <p:cNvPicPr>
            <a:picLocks noChangeAspect="1"/>
          </p:cNvPicPr>
          <p:nvPr/>
        </p:nvPicPr>
        <p:blipFill>
          <a:blip r:embed="rId2"/>
          <a:stretch>
            <a:fillRect/>
          </a:stretch>
        </p:blipFill>
        <p:spPr>
          <a:xfrm>
            <a:off x="-13867" y="1017397"/>
            <a:ext cx="18522357" cy="7693216"/>
          </a:xfrm>
          <a:prstGeom prst="rect">
            <a:avLst/>
          </a:prstGeom>
        </p:spPr>
      </p:pic>
    </p:spTree>
    <p:extLst>
      <p:ext uri="{BB962C8B-B14F-4D97-AF65-F5344CB8AC3E}">
        <p14:creationId xmlns:p14="http://schemas.microsoft.com/office/powerpoint/2010/main" val="1072190574"/>
      </p:ext>
    </p:extLst>
  </p:cSld>
  <p:clrMapOvr>
    <a:masterClrMapping/>
  </p:clrMapOvr>
</p:sld>
</file>

<file path=ppt/theme/theme1.xml><?xml version="1.0" encoding="utf-8"?>
<a:theme xmlns:a="http://schemas.openxmlformats.org/drawingml/2006/main" name="ESA_Presentation_CLEAR">
  <a:themeElements>
    <a:clrScheme name="ESA Presentation 2020 Light">
      <a:dk1>
        <a:srgbClr val="003249"/>
      </a:dk1>
      <a:lt1>
        <a:srgbClr val="FEFFFF"/>
      </a:lt1>
      <a:dk2>
        <a:srgbClr val="335E6E"/>
      </a:dk2>
      <a:lt2>
        <a:srgbClr val="E7E8E3"/>
      </a:lt2>
      <a:accent1>
        <a:srgbClr val="75C8AE"/>
      </a:accent1>
      <a:accent2>
        <a:srgbClr val="F06669"/>
      </a:accent2>
      <a:accent3>
        <a:srgbClr val="FFCC4D"/>
      </a:accent3>
      <a:accent4>
        <a:srgbClr val="6DCFF6"/>
      </a:accent4>
      <a:accent5>
        <a:srgbClr val="8096A6"/>
      </a:accent5>
      <a:accent6>
        <a:srgbClr val="E7E8E3"/>
      </a:accent6>
      <a:hlink>
        <a:srgbClr val="009BDA"/>
      </a:hlink>
      <a:folHlink>
        <a:srgbClr val="75C8A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488</Words>
  <Application>Microsoft Office PowerPoint</Application>
  <PresentationFormat>Custom</PresentationFormat>
  <Paragraphs>103</Paragraphs>
  <Slides>21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Quattrocento Sans</vt:lpstr>
      <vt:lpstr>Verdana</vt:lpstr>
      <vt:lpstr>Arial</vt:lpstr>
      <vt:lpstr>Calibri</vt:lpstr>
      <vt:lpstr>ESA_Presentation_CLEAR</vt:lpstr>
      <vt:lpstr>PowerPoint Presentation</vt:lpstr>
      <vt:lpstr>Difference active &amp; passive remote sensing?</vt:lpstr>
      <vt:lpstr>Passive vs. active remote sensing</vt:lpstr>
      <vt:lpstr>Passive vs. active remote sensing</vt:lpstr>
      <vt:lpstr>Common data types</vt:lpstr>
      <vt:lpstr>Rasters</vt:lpstr>
      <vt:lpstr>PowerPoint Presentation</vt:lpstr>
      <vt:lpstr>PowerPoint Presentation</vt:lpstr>
      <vt:lpstr>PowerPoint Presentation</vt:lpstr>
      <vt:lpstr>Point Clouds</vt:lpstr>
      <vt:lpstr>PowerPoint Presentation</vt:lpstr>
      <vt:lpstr>PowerPoint Presentation</vt:lpstr>
      <vt:lpstr>What sensor platforms exist?</vt:lpstr>
      <vt:lpstr>Sensor platforms</vt:lpstr>
      <vt:lpstr>Sensor platforms</vt:lpstr>
      <vt:lpstr>PowerPoint Presentation</vt:lpstr>
      <vt:lpstr>Sensor platforms</vt:lpstr>
      <vt:lpstr>To see, or not to see, that is the question</vt:lpstr>
      <vt:lpstr>PowerPoint Presentation</vt:lpstr>
      <vt:lpstr>PowerPoint Presentation</vt:lpstr>
      <vt:lpstr>Best sensor &amp; platform for forest inventories?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Teja Kattenborn</cp:lastModifiedBy>
  <cp:revision>37</cp:revision>
  <dcterms:modified xsi:type="dcterms:W3CDTF">2024-12-02T20:13:54Z</dcterms:modified>
</cp:coreProperties>
</file>